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84" r:id="rId3"/>
    <p:sldId id="332" r:id="rId4"/>
    <p:sldId id="333" r:id="rId5"/>
    <p:sldId id="334" r:id="rId6"/>
    <p:sldId id="299" r:id="rId7"/>
    <p:sldId id="289" r:id="rId8"/>
    <p:sldId id="320" r:id="rId9"/>
    <p:sldId id="322" r:id="rId10"/>
    <p:sldId id="323" r:id="rId11"/>
    <p:sldId id="335" r:id="rId12"/>
    <p:sldId id="336" r:id="rId13"/>
    <p:sldId id="325" r:id="rId14"/>
    <p:sldId id="337" r:id="rId15"/>
    <p:sldId id="331" r:id="rId16"/>
    <p:sldId id="338" r:id="rId17"/>
  </p:sldIdLst>
  <p:sldSz cx="9144000" cy="6858000" type="screen4x3"/>
  <p:notesSz cx="6858000" cy="9144000"/>
  <p:custDataLst>
    <p:tags r:id="rId19"/>
  </p:custDataLst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pos="242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52" autoAdjust="0"/>
    <p:restoredTop sz="94679" autoAdjust="0"/>
  </p:normalViewPr>
  <p:slideViewPr>
    <p:cSldViewPr>
      <p:cViewPr varScale="1">
        <p:scale>
          <a:sx n="67" d="100"/>
          <a:sy n="67" d="100"/>
        </p:scale>
        <p:origin x="48" y="120"/>
      </p:cViewPr>
      <p:guideLst>
        <p:guide orient="horz" pos="1117"/>
        <p:guide pos="242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16"/>
    </p:cViewPr>
  </p:sorterViewPr>
  <p:notesViewPr>
    <p:cSldViewPr showGuides="1">
      <p:cViewPr varScale="1">
        <p:scale>
          <a:sx n="58" d="100"/>
          <a:sy n="58" d="100"/>
        </p:scale>
        <p:origin x="207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4908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nl-BE" sz="1400" b="1" dirty="0" smtClean="0"/>
              <a:t>Structuur en organisatie van computersystemen</a:t>
            </a:r>
          </a:p>
          <a:p>
            <a:r>
              <a:rPr lang="nl-BE" sz="1400" b="1" i="1" dirty="0" smtClean="0"/>
              <a:t>Toets 1</a:t>
            </a:r>
            <a:endParaRPr lang="nl-BE" sz="1400" b="1" i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5B784-CF19-4695-AAF6-13807861DEFA}" type="datetimeFigureOut">
              <a:rPr lang="nl-BE" smtClean="0"/>
              <a:t>6/11/2019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b="1" dirty="0"/>
              <a:t>© Prof. B. De Decker</a:t>
            </a:r>
          </a:p>
          <a:p>
            <a:endParaRPr lang="nl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CFA21-AB8F-440D-B132-D52F35EAC63D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61045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8413-9DE6-4C98-86B8-86583A30EDAB}" type="datetimeFigureOut">
              <a:rPr lang="nl-BE" smtClean="0"/>
              <a:pPr/>
              <a:t>5/11/2019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6676-0A27-4A7E-B663-00AB97EF99C6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8413-9DE6-4C98-86B8-86583A30EDAB}" type="datetimeFigureOut">
              <a:rPr lang="nl-BE" smtClean="0"/>
              <a:pPr/>
              <a:t>5/11/2019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6676-0A27-4A7E-B663-00AB97EF99C6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8413-9DE6-4C98-86B8-86583A30EDAB}" type="datetimeFigureOut">
              <a:rPr lang="nl-BE" smtClean="0"/>
              <a:pPr/>
              <a:t>5/11/2019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6676-0A27-4A7E-B663-00AB97EF99C6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8413-9DE6-4C98-86B8-86583A30EDAB}" type="datetimeFigureOut">
              <a:rPr lang="nl-BE" smtClean="0"/>
              <a:pPr/>
              <a:t>5/11/2019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6676-0A27-4A7E-B663-00AB97EF99C6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8413-9DE6-4C98-86B8-86583A30EDAB}" type="datetimeFigureOut">
              <a:rPr lang="nl-BE" smtClean="0"/>
              <a:pPr/>
              <a:t>5/11/2019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6676-0A27-4A7E-B663-00AB97EF99C6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8413-9DE6-4C98-86B8-86583A30EDAB}" type="datetimeFigureOut">
              <a:rPr lang="nl-BE" smtClean="0"/>
              <a:pPr/>
              <a:t>5/11/2019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6676-0A27-4A7E-B663-00AB97EF99C6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8413-9DE6-4C98-86B8-86583A30EDAB}" type="datetimeFigureOut">
              <a:rPr lang="nl-BE" smtClean="0"/>
              <a:pPr/>
              <a:t>5/11/2019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6676-0A27-4A7E-B663-00AB97EF99C6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8413-9DE6-4C98-86B8-86583A30EDAB}" type="datetimeFigureOut">
              <a:rPr lang="nl-BE" smtClean="0"/>
              <a:pPr/>
              <a:t>5/11/2019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6676-0A27-4A7E-B663-00AB97EF99C6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8413-9DE6-4C98-86B8-86583A30EDAB}" type="datetimeFigureOut">
              <a:rPr lang="nl-BE" smtClean="0"/>
              <a:pPr/>
              <a:t>5/11/2019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6676-0A27-4A7E-B663-00AB97EF99C6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8413-9DE6-4C98-86B8-86583A30EDAB}" type="datetimeFigureOut">
              <a:rPr lang="nl-BE" smtClean="0"/>
              <a:pPr/>
              <a:t>5/11/2019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6676-0A27-4A7E-B663-00AB97EF99C6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8413-9DE6-4C98-86B8-86583A30EDAB}" type="datetimeFigureOut">
              <a:rPr lang="nl-BE" smtClean="0"/>
              <a:pPr/>
              <a:t>5/11/2019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6676-0A27-4A7E-B663-00AB97EF99C6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C8413-9DE6-4C98-86B8-86583A30EDAB}" type="datetimeFigureOut">
              <a:rPr lang="nl-BE" smtClean="0"/>
              <a:pPr/>
              <a:t>5/11/2019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56676-0A27-4A7E-B663-00AB97EF99C6}" type="slidenum">
              <a:rPr lang="nl-BE" smtClean="0"/>
              <a:pPr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Toets 1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5 </a:t>
            </a:r>
            <a:r>
              <a:rPr lang="nl-BE" dirty="0" smtClean="0"/>
              <a:t>november </a:t>
            </a:r>
            <a:r>
              <a:rPr lang="nl-BE" dirty="0" smtClean="0"/>
              <a:t>2019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Vraag</a:t>
            </a:r>
            <a:r>
              <a:rPr lang="en-US" dirty="0" smtClean="0"/>
              <a:t> 2</a:t>
            </a:r>
            <a:endParaRPr lang="nl-BE" dirty="0"/>
          </a:p>
        </p:txBody>
      </p:sp>
      <p:sp>
        <p:nvSpPr>
          <p:cNvPr id="7" name="TextBox 6"/>
          <p:cNvSpPr txBox="1"/>
          <p:nvPr/>
        </p:nvSpPr>
        <p:spPr>
          <a:xfrm>
            <a:off x="1729171" y="1365353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BE" sz="3200" dirty="0" smtClean="0">
                <a:solidFill>
                  <a:schemeClr val="accent2"/>
                </a:solidFill>
              </a:rPr>
              <a:t> 3. Oproeprooster</a:t>
            </a:r>
            <a:endParaRPr lang="nl-BE" sz="3200" dirty="0">
              <a:solidFill>
                <a:schemeClr val="accent2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661666"/>
              </p:ext>
            </p:extLst>
          </p:nvPr>
        </p:nvGraphicFramePr>
        <p:xfrm>
          <a:off x="51538" y="1772816"/>
          <a:ext cx="1844107" cy="41757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1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2845"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vind</a:t>
                      </a:r>
                      <a:endParaRPr lang="nl-BE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BE" sz="20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845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>
                          <a:solidFill>
                            <a:schemeClr val="tx1"/>
                          </a:solidFill>
                        </a:rPr>
                        <a:t>Par</a:t>
                      </a:r>
                      <a:endParaRPr lang="nl-BE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>
                          <a:solidFill>
                            <a:schemeClr val="tx1"/>
                          </a:solidFill>
                        </a:rPr>
                        <a:t>Adres</a:t>
                      </a:r>
                      <a:endParaRPr lang="nl-BE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845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err="1" smtClean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kl</a:t>
                      </a:r>
                      <a:endParaRPr lang="nl-BE" sz="2400" b="1" dirty="0">
                        <a:solidFill>
                          <a:schemeClr val="tx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err="1" smtClean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</a:t>
                      </a:r>
                      <a:endParaRPr lang="nl-BE" sz="2400" b="1" dirty="0">
                        <a:solidFill>
                          <a:schemeClr val="tx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err="1" smtClean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wzr</a:t>
                      </a:r>
                      <a:endParaRPr lang="nl-BE" sz="2400" b="1" dirty="0">
                        <a:solidFill>
                          <a:schemeClr val="tx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814514"/>
                  </a:ext>
                </a:extLst>
              </a:tr>
              <a:tr h="37284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BE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Var</a:t>
                      </a:r>
                      <a:endParaRPr lang="nl-BE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>
                          <a:solidFill>
                            <a:schemeClr val="tx1"/>
                          </a:solidFill>
                        </a:rPr>
                        <a:t>Adres</a:t>
                      </a:r>
                      <a:endParaRPr lang="nl-BE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845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err="1" smtClean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tdl</a:t>
                      </a:r>
                      <a:endParaRPr lang="nl-BE" sz="2400" b="1" dirty="0">
                        <a:solidFill>
                          <a:schemeClr val="tx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</a:t>
                      </a:r>
                      <a:endParaRPr lang="nl-BE" sz="2400" b="1" dirty="0">
                        <a:solidFill>
                          <a:schemeClr val="tx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</a:t>
                      </a:r>
                      <a:endParaRPr lang="nl-BE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7072104"/>
                  </a:ext>
                </a:extLst>
              </a:tr>
            </a:tbl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801606" y="2736541"/>
            <a:ext cx="1200970" cy="3212035"/>
            <a:chOff x="801606" y="3219958"/>
            <a:chExt cx="1200970" cy="3212035"/>
          </a:xfrm>
        </p:grpSpPr>
        <p:sp>
          <p:nvSpPr>
            <p:cNvPr id="21" name="Rectangle 20"/>
            <p:cNvSpPr/>
            <p:nvPr/>
          </p:nvSpPr>
          <p:spPr bwMode="auto">
            <a:xfrm>
              <a:off x="838559" y="3219958"/>
              <a:ext cx="1106393" cy="461665"/>
            </a:xfrm>
            <a:prstGeom prst="rect">
              <a:avLst/>
            </a:prstGeom>
            <a:noFill/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BE" sz="2400" b="1" dirty="0" smtClean="0">
                  <a:solidFill>
                    <a:srgbClr val="FF0000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2(R8</a:t>
              </a:r>
              <a:r>
                <a:rPr lang="nl-BE" sz="2400" b="1" dirty="0">
                  <a:solidFill>
                    <a:srgbClr val="FF0000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1115076" y="3676382"/>
              <a:ext cx="553358" cy="461665"/>
            </a:xfrm>
            <a:prstGeom prst="rect">
              <a:avLst/>
            </a:prstGeom>
            <a:noFill/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BE" sz="2400" b="1" dirty="0" smtClean="0">
                  <a:solidFill>
                    <a:srgbClr val="FF0000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R1</a:t>
              </a:r>
              <a:endParaRPr lang="nl-BE" sz="2400" b="1" dirty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1115076" y="5521788"/>
              <a:ext cx="553358" cy="461665"/>
            </a:xfrm>
            <a:prstGeom prst="rect">
              <a:avLst/>
            </a:prstGeom>
            <a:noFill/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BE" sz="2400" b="1" dirty="0" smtClean="0">
                  <a:solidFill>
                    <a:srgbClr val="FF0000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R6</a:t>
              </a:r>
              <a:endParaRPr lang="nl-BE" sz="2400" b="1" dirty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1115076" y="5970328"/>
              <a:ext cx="553358" cy="461665"/>
            </a:xfrm>
            <a:prstGeom prst="rect">
              <a:avLst/>
            </a:prstGeom>
            <a:noFill/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BE" sz="2400" b="1" dirty="0" smtClean="0">
                  <a:solidFill>
                    <a:srgbClr val="FF0000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R0</a:t>
              </a:r>
              <a:endParaRPr lang="nl-BE" sz="2400" b="1" dirty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801606" y="5053282"/>
              <a:ext cx="120097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-</a:t>
              </a:r>
              <a:r>
                <a:rPr lang="en-US" sz="24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</a:t>
              </a:r>
              <a:r>
                <a:rPr lang="en-US" sz="2400" b="1" dirty="0" smtClean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(R8</a:t>
              </a:r>
              <a:r>
                <a:rPr lang="en-US" sz="2400" b="1" dirty="0" smtClean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sv-SE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838559" y="4142506"/>
              <a:ext cx="1106393" cy="461665"/>
            </a:xfrm>
            <a:prstGeom prst="rect">
              <a:avLst/>
            </a:prstGeom>
            <a:noFill/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BE" sz="2400" b="1" dirty="0" smtClean="0">
                  <a:solidFill>
                    <a:srgbClr val="FF0000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1(R8</a:t>
              </a:r>
              <a:r>
                <a:rPr lang="nl-BE" sz="2400" b="1" dirty="0">
                  <a:solidFill>
                    <a:srgbClr val="FF0000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</p:txBody>
        </p:sp>
      </p:grp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671540"/>
              </p:ext>
            </p:extLst>
          </p:nvPr>
        </p:nvGraphicFramePr>
        <p:xfrm>
          <a:off x="1982686" y="2738041"/>
          <a:ext cx="3021362" cy="271370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33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330488559"/>
                    </a:ext>
                  </a:extLst>
                </a:gridCol>
              </a:tblGrid>
              <a:tr h="42770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BE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R0-2?</a:t>
                      </a:r>
                      <a:endParaRPr lang="nl-BE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nl-BE" sz="2400" b="1" kern="1200" dirty="0">
                        <a:solidFill>
                          <a:schemeClr val="tx2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70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Res?</a:t>
                      </a:r>
                      <a:endParaRPr lang="nl-BE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nl-BE" sz="2400" b="0" dirty="0">
                        <a:solidFill>
                          <a:schemeClr val="tx2"/>
                        </a:solidFill>
                        <a:latin typeface="+mj-lt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0142192"/>
                  </a:ext>
                </a:extLst>
              </a:tr>
              <a:tr h="427701">
                <a:tc>
                  <a:txBody>
                    <a:bodyPr/>
                    <a:lstStyle/>
                    <a:p>
                      <a:pPr algn="ctr"/>
                      <a:r>
                        <a:rPr lang="nl-BE" sz="1800" b="1" dirty="0" smtClean="0">
                          <a:solidFill>
                            <a:schemeClr val="tx1"/>
                          </a:solidFill>
                        </a:rPr>
                        <a:t>formeel</a:t>
                      </a:r>
                      <a:endParaRPr lang="nl-B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800" b="1" dirty="0" smtClean="0">
                          <a:solidFill>
                            <a:schemeClr val="tx1"/>
                          </a:solidFill>
                        </a:rPr>
                        <a:t>actueel</a:t>
                      </a:r>
                      <a:endParaRPr lang="nl-B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hoe</a:t>
                      </a:r>
                      <a:endParaRPr lang="nl-B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44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kl</a:t>
                      </a:r>
                      <a:endParaRPr lang="nl-BE" sz="2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</a:t>
                      </a:r>
                      <a:endParaRPr lang="nl-BE" sz="2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wzr</a:t>
                      </a:r>
                      <a:endParaRPr lang="nl-BE" sz="2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024596"/>
                  </a:ext>
                </a:extLst>
              </a:tr>
            </a:tbl>
          </a:graphicData>
        </a:graphic>
      </p:graphicFrame>
      <p:sp>
        <p:nvSpPr>
          <p:cNvPr id="29" name="Rectangle 28"/>
          <p:cNvSpPr/>
          <p:nvPr/>
        </p:nvSpPr>
        <p:spPr bwMode="auto">
          <a:xfrm>
            <a:off x="3735330" y="3227770"/>
            <a:ext cx="553358" cy="461665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BE" sz="2400" b="1" dirty="0" smtClean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R0</a:t>
            </a:r>
            <a:endParaRPr lang="nl-BE" sz="2400" b="1" dirty="0"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3735330" y="2771811"/>
            <a:ext cx="553358" cy="461665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BE" sz="2400" b="1" dirty="0" smtClean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R1</a:t>
            </a:r>
            <a:endParaRPr lang="nl-BE" sz="2400" b="1" dirty="0"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72974" y="4073302"/>
            <a:ext cx="5533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kl</a:t>
            </a:r>
            <a:endParaRPr lang="nl-BE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914874" y="4996632"/>
            <a:ext cx="9220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tdl</a:t>
            </a:r>
            <a:endParaRPr lang="nl-BE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792603" y="4073927"/>
            <a:ext cx="12907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stapel</a:t>
            </a:r>
            <a:endParaRPr lang="nl-BE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4067364" y="4547480"/>
            <a:ext cx="553358" cy="461665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BE" sz="2400" b="1" dirty="0" smtClean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R1</a:t>
            </a:r>
            <a:endParaRPr lang="nl-BE" sz="2400" b="1" dirty="0"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780930" y="4980589"/>
            <a:ext cx="12907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stapel</a:t>
            </a:r>
            <a:endParaRPr lang="nl-BE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6125335" y="4980589"/>
            <a:ext cx="2767145" cy="625029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Oval 46"/>
          <p:cNvSpPr/>
          <p:nvPr/>
        </p:nvSpPr>
        <p:spPr>
          <a:xfrm>
            <a:off x="730654" y="2706060"/>
            <a:ext cx="1263110" cy="147830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Content Placeholder 2"/>
          <p:cNvSpPr>
            <a:spLocks noGrp="1"/>
          </p:cNvSpPr>
          <p:nvPr>
            <p:ph sz="half" idx="2"/>
          </p:nvPr>
        </p:nvSpPr>
        <p:spPr>
          <a:xfrm>
            <a:off x="4813026" y="1773238"/>
            <a:ext cx="44958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vind(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[], </a:t>
            </a: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sv-SE" sz="18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register</a:t>
            </a: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*inf, </a:t>
            </a: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sv-SE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punt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wzr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punt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tdl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sv-SE" sz="18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register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k;</a:t>
            </a:r>
          </a:p>
          <a:p>
            <a:pPr marL="0" indent="0">
              <a:buNone/>
            </a:pP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 marL="0" indent="0">
              <a:buNone/>
            </a:pP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... </a:t>
            </a:r>
            <a:endParaRPr lang="sv-SE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wzr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-&gt;info != *inf) </a:t>
            </a:r>
          </a:p>
          <a:p>
            <a:pPr marL="0" indent="0">
              <a:buNone/>
            </a:pP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(k-1);</a:t>
            </a:r>
          </a:p>
          <a:p>
            <a:pPr marL="0" indent="0">
              <a:buNone/>
            </a:pP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vind(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&amp;(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wzr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y_co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&amp;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tdl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+ 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*inf;</a:t>
            </a:r>
          </a:p>
          <a:p>
            <a:pPr marL="0" indent="0">
              <a:buNone/>
            </a:pP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sv-SE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Line Callout 1 3"/>
          <p:cNvSpPr/>
          <p:nvPr/>
        </p:nvSpPr>
        <p:spPr>
          <a:xfrm>
            <a:off x="4426299" y="6243251"/>
            <a:ext cx="2493691" cy="466180"/>
          </a:xfrm>
          <a:prstGeom prst="borderCallout1">
            <a:avLst>
              <a:gd name="adj1" fmla="val 52998"/>
              <a:gd name="adj2" fmla="val -766"/>
              <a:gd name="adj3" fmla="val -323383"/>
              <a:gd name="adj4" fmla="val -29602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&amp;(wzr-&gt;y_co)</a:t>
            </a:r>
            <a:endParaRPr lang="nl-BE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1910874" y="1882716"/>
            <a:ext cx="2229077" cy="970220"/>
            <a:chOff x="3157493" y="1080863"/>
            <a:chExt cx="2229077" cy="970220"/>
          </a:xfrm>
        </p:grpSpPr>
        <p:sp>
          <p:nvSpPr>
            <p:cNvPr id="30" name="Bent Arrow 29"/>
            <p:cNvSpPr/>
            <p:nvPr/>
          </p:nvSpPr>
          <p:spPr>
            <a:xfrm rot="5400000">
              <a:off x="3974608" y="639121"/>
              <a:ext cx="594847" cy="2229077"/>
            </a:xfrm>
            <a:prstGeom prst="bentArrow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>
                <a:solidFill>
                  <a:schemeClr val="tx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191571" y="1080863"/>
              <a:ext cx="21532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chemeClr val="accent2">
                      <a:lumMod val="75000"/>
                    </a:schemeClr>
                  </a:solidFill>
                </a:rPr>
                <a:t>R1 </a:t>
              </a:r>
              <a:r>
                <a:rPr lang="en-US" i="1" dirty="0" err="1" smtClean="0">
                  <a:solidFill>
                    <a:schemeClr val="accent2">
                      <a:lumMod val="75000"/>
                    </a:schemeClr>
                  </a:solidFill>
                </a:rPr>
                <a:t>gebruik</a:t>
              </a:r>
              <a:r>
                <a:rPr lang="en-US" i="1" dirty="0" smtClean="0">
                  <a:solidFill>
                    <a:schemeClr val="accent2">
                      <a:lumMod val="75000"/>
                    </a:schemeClr>
                  </a:solidFill>
                </a:rPr>
                <a:t> (par. ‘</a:t>
              </a:r>
              <a:r>
                <a:rPr lang="en-US" i="1" dirty="0" err="1" smtClean="0">
                  <a:solidFill>
                    <a:schemeClr val="accent2">
                      <a:lumMod val="75000"/>
                    </a:schemeClr>
                  </a:solidFill>
                </a:rPr>
                <a:t>inf</a:t>
              </a:r>
              <a:r>
                <a:rPr lang="en-US" i="1" dirty="0" smtClean="0">
                  <a:solidFill>
                    <a:schemeClr val="accent2">
                      <a:lumMod val="75000"/>
                    </a:schemeClr>
                  </a:solidFill>
                </a:rPr>
                <a:t>’)</a:t>
              </a:r>
              <a:endParaRPr lang="sv-SE" i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32" name="Oval 31"/>
          <p:cNvSpPr/>
          <p:nvPr/>
        </p:nvSpPr>
        <p:spPr>
          <a:xfrm>
            <a:off x="952294" y="5475429"/>
            <a:ext cx="780569" cy="54129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8739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9" grpId="0"/>
      <p:bldP spid="38" grpId="0"/>
      <p:bldP spid="6" grpId="0"/>
      <p:bldP spid="40" grpId="0"/>
      <p:bldP spid="41" grpId="0"/>
      <p:bldP spid="42" grpId="0"/>
      <p:bldP spid="43" grpId="0"/>
      <p:bldP spid="46" grpId="0" animBg="1"/>
      <p:bldP spid="47" grpId="0" animBg="1"/>
      <p:bldP spid="4" grpId="0" animBg="1"/>
      <p:bldP spid="32" grpId="0" animBg="1"/>
      <p:bldP spid="3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Vraag</a:t>
            </a:r>
            <a:r>
              <a:rPr lang="en-US" dirty="0" smtClean="0"/>
              <a:t> 2</a:t>
            </a:r>
            <a:endParaRPr lang="nl-BE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19492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punt bezocht[10];</a:t>
            </a: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sv-SE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nl-BE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nl-B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()</a:t>
            </a:r>
          </a:p>
          <a:p>
            <a:pPr marL="0" indent="0">
              <a:buNone/>
            </a:pP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int i;</a:t>
            </a:r>
          </a:p>
          <a:p>
            <a:pPr marL="0" indent="0">
              <a:buNone/>
            </a:pP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nl-BE" sz="18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register</a:t>
            </a: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int j;</a:t>
            </a:r>
          </a:p>
          <a:p>
            <a:pPr marL="0" indent="0">
              <a:buNone/>
            </a:pP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nl-B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punt loc;</a:t>
            </a:r>
          </a:p>
          <a:p>
            <a:pPr marL="0" indent="0">
              <a:buNone/>
            </a:pP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int klasse[3];</a:t>
            </a:r>
          </a:p>
          <a:p>
            <a:pPr marL="0" indent="0">
              <a:buNone/>
            </a:pP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</a:p>
          <a:p>
            <a:pPr marL="0" indent="0">
              <a:buNone/>
            </a:pP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i = loc.info;</a:t>
            </a:r>
          </a:p>
          <a:p>
            <a:pPr marL="0" indent="0">
              <a:buNone/>
            </a:pP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bezocht[2].</a:t>
            </a:r>
            <a:r>
              <a:rPr lang="nl-B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y_co</a:t>
            </a: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nl-B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nl-B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nl-B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vind(klasse</a:t>
            </a: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nl-B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nl-B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nl-B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&amp;</a:t>
            </a: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klasse[i</a:t>
            </a:r>
            <a:r>
              <a:rPr lang="nl-B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],</a:t>
            </a:r>
            <a:br>
              <a:rPr lang="nl-B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nl-B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&amp;loc);</a:t>
            </a:r>
          </a:p>
          <a:p>
            <a:pPr marL="0" indent="0">
              <a:buNone/>
            </a:pP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</a:p>
          <a:p>
            <a:pPr marL="0" indent="0">
              <a:buNone/>
            </a:pP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nl-BE" sz="1800" dirty="0"/>
          </a:p>
        </p:txBody>
      </p:sp>
      <p:sp>
        <p:nvSpPr>
          <p:cNvPr id="6" name="Rectangle 5"/>
          <p:cNvSpPr/>
          <p:nvPr/>
        </p:nvSpPr>
        <p:spPr>
          <a:xfrm>
            <a:off x="179512" y="107474"/>
            <a:ext cx="2232248" cy="147732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punt {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x_co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y_co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info; 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861538"/>
              </p:ext>
            </p:extLst>
          </p:nvPr>
        </p:nvGraphicFramePr>
        <p:xfrm>
          <a:off x="5943441" y="2399115"/>
          <a:ext cx="3225702" cy="37185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15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9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2845"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main</a:t>
                      </a:r>
                      <a:endParaRPr lang="nl-BE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BE" sz="20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845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>
                          <a:solidFill>
                            <a:schemeClr val="tx1"/>
                          </a:solidFill>
                        </a:rPr>
                        <a:t>Var</a:t>
                      </a:r>
                      <a:endParaRPr lang="nl-BE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>
                          <a:solidFill>
                            <a:schemeClr val="tx1"/>
                          </a:solidFill>
                        </a:rPr>
                        <a:t>Adres</a:t>
                      </a:r>
                      <a:endParaRPr lang="nl-BE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845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endParaRPr lang="nl-BE" sz="2400" b="1" dirty="0">
                        <a:solidFill>
                          <a:schemeClr val="tx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</a:t>
                      </a:r>
                      <a:endParaRPr lang="nl-BE" sz="2400" b="1" dirty="0">
                        <a:solidFill>
                          <a:schemeClr val="tx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loc</a:t>
                      </a:r>
                      <a:endParaRPr lang="nl-BE" sz="2400" b="1" dirty="0">
                        <a:solidFill>
                          <a:schemeClr val="tx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81451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klasse</a:t>
                      </a:r>
                      <a:endParaRPr lang="nl-BE" sz="2400" b="1" dirty="0">
                        <a:solidFill>
                          <a:schemeClr val="tx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2902450"/>
                  </a:ext>
                </a:extLst>
              </a:tr>
              <a:tr h="37284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BE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Glob</a:t>
                      </a:r>
                      <a:r>
                        <a:rPr lang="nl-BE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var</a:t>
                      </a:r>
                      <a:endParaRPr lang="nl-BE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>
                          <a:solidFill>
                            <a:schemeClr val="tx1"/>
                          </a:solidFill>
                        </a:rPr>
                        <a:t>Label</a:t>
                      </a:r>
                      <a:endParaRPr lang="nl-BE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845"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 smtClean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bezocht</a:t>
                      </a:r>
                      <a:endParaRPr lang="nl-BE" sz="2000" b="1" dirty="0">
                        <a:solidFill>
                          <a:schemeClr val="tx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BEZOCHT</a:t>
                      </a:r>
                      <a:endParaRPr lang="sv-SE" sz="2400" b="1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7940162" y="3829073"/>
            <a:ext cx="553358" cy="461665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BE" sz="2400" b="1" dirty="0" smtClean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R6</a:t>
            </a:r>
            <a:endParaRPr lang="nl-BE" sz="2400" b="1" dirty="0"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79869" y="3367408"/>
            <a:ext cx="12009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-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2(R8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sv-SE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66514" y="1582944"/>
            <a:ext cx="19675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BE" sz="2400" dirty="0" smtClean="0">
                <a:solidFill>
                  <a:schemeClr val="tx2"/>
                </a:solidFill>
                <a:effectLst/>
              </a:rPr>
              <a:t>In registers:</a:t>
            </a:r>
          </a:p>
          <a:p>
            <a:pPr marL="177800" indent="-177800" algn="l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tx2"/>
                </a:solidFill>
                <a:effectLst/>
              </a:rPr>
              <a:t>var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:</a:t>
            </a:r>
            <a:endParaRPr lang="nl-BE" sz="2400" dirty="0" smtClean="0">
              <a:solidFill>
                <a:schemeClr val="tx2"/>
              </a:solidFill>
              <a:effectLst/>
            </a:endParaRPr>
          </a:p>
        </p:txBody>
      </p:sp>
      <p:sp>
        <p:nvSpPr>
          <p:cNvPr id="11" name="Rectangle 10"/>
          <p:cNvSpPr/>
          <p:nvPr/>
        </p:nvSpPr>
        <p:spPr>
          <a:xfrm flipH="1">
            <a:off x="4932040" y="1892546"/>
            <a:ext cx="3104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effectLst/>
                <a:latin typeface="Courier New" pitchFamily="49" charset="0"/>
              </a:rPr>
              <a:t>j</a:t>
            </a:r>
            <a:endParaRPr lang="en-GB" sz="2400" b="1" dirty="0">
              <a:solidFill>
                <a:srgbClr val="FF0000"/>
              </a:solidFill>
              <a:effectLst/>
              <a:latin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66516" y="1116626"/>
            <a:ext cx="2387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BE" sz="3200" dirty="0" smtClean="0">
                <a:solidFill>
                  <a:schemeClr val="accent2"/>
                </a:solidFill>
              </a:rPr>
              <a:t>1. Teken AR</a:t>
            </a:r>
            <a:endParaRPr lang="nl-BE" sz="3200" dirty="0">
              <a:solidFill>
                <a:schemeClr val="accent2"/>
              </a:solidFill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3762998" y="5365220"/>
            <a:ext cx="2052000" cy="488843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var.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i</a:t>
            </a:r>
            <a:endParaRPr lang="en-GB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2915816" y="5852759"/>
            <a:ext cx="2899182" cy="960617"/>
            <a:chOff x="3438573" y="2715692"/>
            <a:chExt cx="2471462" cy="626115"/>
          </a:xfrm>
        </p:grpSpPr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4160769" y="2715692"/>
              <a:ext cx="1749266" cy="315913"/>
            </a:xfrm>
            <a:prstGeom prst="rect">
              <a:avLst/>
            </a:prstGeom>
            <a:solidFill>
              <a:srgbClr val="FFCC00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sz="2400" b="1" dirty="0" smtClean="0">
                  <a:effectLst/>
                  <a:latin typeface="Courier New" pitchFamily="49" charset="0"/>
                </a:rPr>
                <a:t>TKA = -1</a:t>
              </a:r>
              <a:endParaRPr lang="en-GB" sz="2400" b="1" dirty="0">
                <a:effectLst/>
                <a:latin typeface="Courier New" pitchFamily="49" charset="0"/>
              </a:endParaRP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4160769" y="3025894"/>
              <a:ext cx="1749266" cy="315913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sz="2400" b="1" dirty="0" smtClean="0">
                  <a:effectLst/>
                  <a:latin typeface="Courier New" pitchFamily="49" charset="0"/>
                </a:rPr>
                <a:t>R8 = -1</a:t>
              </a:r>
              <a:endParaRPr lang="en-GB" b="1" dirty="0">
                <a:effectLst/>
                <a:latin typeface="Courier New" pitchFamily="49" charset="0"/>
              </a:endParaRPr>
            </a:p>
          </p:txBody>
        </p:sp>
        <p:grpSp>
          <p:nvGrpSpPr>
            <p:cNvPr id="17" name="Group 10"/>
            <p:cNvGrpSpPr>
              <a:grpSpLocks/>
            </p:cNvGrpSpPr>
            <p:nvPr/>
          </p:nvGrpSpPr>
          <p:grpSpPr bwMode="auto">
            <a:xfrm>
              <a:off x="3438573" y="2917305"/>
              <a:ext cx="700087" cy="301625"/>
              <a:chOff x="1652" y="3646"/>
              <a:chExt cx="441" cy="190"/>
            </a:xfrm>
          </p:grpSpPr>
          <p:sp>
            <p:nvSpPr>
              <p:cNvPr id="18" name="Line 11"/>
              <p:cNvSpPr>
                <a:spLocks noChangeShapeType="1"/>
              </p:cNvSpPr>
              <p:nvPr/>
            </p:nvSpPr>
            <p:spPr bwMode="auto">
              <a:xfrm>
                <a:off x="1652" y="3836"/>
                <a:ext cx="441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none" w="med" len="med"/>
                <a:tailEnd type="arrow" w="med" len="med"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nl-BE" sz="2400">
                  <a:solidFill>
                    <a:srgbClr val="FF0000"/>
                  </a:solidFill>
                </a:endParaRPr>
              </a:p>
            </p:txBody>
          </p:sp>
          <p:sp>
            <p:nvSpPr>
              <p:cNvPr id="19" name="Text Box 12"/>
              <p:cNvSpPr txBox="1">
                <a:spLocks noChangeArrowheads="1"/>
              </p:cNvSpPr>
              <p:nvPr/>
            </p:nvSpPr>
            <p:spPr bwMode="auto">
              <a:xfrm>
                <a:off x="1710" y="3646"/>
                <a:ext cx="272" cy="1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R8</a:t>
                </a:r>
                <a:endParaRPr lang="en-GB" sz="2400" dirty="0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</p:grp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3762998" y="4936326"/>
            <a:ext cx="2052000" cy="48884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loc.info</a:t>
            </a:r>
            <a:endParaRPr lang="en-GB" sz="2000" b="1" dirty="0">
              <a:solidFill>
                <a:srgbClr val="FF0000"/>
              </a:solidFill>
              <a:effectLst/>
              <a:latin typeface="Courier New" pitchFamily="49" charset="0"/>
            </a:endParaRPr>
          </a:p>
        </p:txBody>
      </p: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3762998" y="4439594"/>
            <a:ext cx="2052000" cy="48884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</a:rPr>
              <a:t>  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</a:rPr>
              <a:t>loc.y_co</a:t>
            </a:r>
            <a:endParaRPr lang="en-GB" sz="2000" b="1" dirty="0">
              <a:solidFill>
                <a:srgbClr val="FF0000"/>
              </a:solidFill>
              <a:effectLst/>
              <a:latin typeface="Courier New" pitchFamily="49" charset="0"/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3762998" y="3950035"/>
            <a:ext cx="2052000" cy="48884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</a:rPr>
              <a:t>var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</a:rPr>
              <a:t>loc.x_co</a:t>
            </a:r>
            <a:endParaRPr lang="en-GB" sz="2000" b="1" dirty="0">
              <a:solidFill>
                <a:srgbClr val="FF0000"/>
              </a:solidFill>
              <a:effectLst/>
              <a:latin typeface="Courier New" pitchFamily="49" charset="0"/>
            </a:endParaRP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3762998" y="3453135"/>
            <a:ext cx="2052000" cy="488843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k</a:t>
            </a:r>
            <a:r>
              <a:rPr lang="en-US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lasse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[2]</a:t>
            </a:r>
            <a:endParaRPr lang="en-GB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</a:endParaRP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3762998" y="2963576"/>
            <a:ext cx="2052000" cy="488843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klasse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[1]</a:t>
            </a:r>
            <a:endParaRPr lang="en-GB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668344" y="4305015"/>
            <a:ext cx="12009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-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5(R8)</a:t>
            </a:r>
            <a:endParaRPr lang="sv-SE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668423" y="4772944"/>
            <a:ext cx="12009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-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8(R8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sv-SE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92096" y="65517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BE" sz="3200" dirty="0" smtClean="0">
                <a:solidFill>
                  <a:schemeClr val="accent2"/>
                </a:solidFill>
              </a:rPr>
              <a:t>2. Toewijzingstabel</a:t>
            </a:r>
            <a:endParaRPr lang="nl-BE" sz="3200" dirty="0">
              <a:solidFill>
                <a:schemeClr val="accent2"/>
              </a:solidFill>
            </a:endParaRP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3759078" y="2474370"/>
            <a:ext cx="2052000" cy="488843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v. </a:t>
            </a:r>
            <a:r>
              <a:rPr lang="en-US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klasse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[0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]</a:t>
            </a:r>
            <a:endParaRPr lang="en-GB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635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 animBg="1" autoUpdateAnimBg="0"/>
      <p:bldP spid="20" grpId="0" animBg="1" autoUpdateAnimBg="0"/>
      <p:bldP spid="21" grpId="0" animBg="1" autoUpdateAnimBg="0"/>
      <p:bldP spid="22" grpId="0" animBg="1" autoUpdateAnimBg="0"/>
      <p:bldP spid="23" grpId="0" animBg="1" autoUpdateAnimBg="0"/>
      <p:bldP spid="24" grpId="0" animBg="1" autoUpdateAnimBg="0"/>
      <p:bldP spid="25" grpId="0"/>
      <p:bldP spid="26" grpId="0"/>
      <p:bldP spid="28" grpId="0"/>
      <p:bldP spid="29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Vraag</a:t>
            </a:r>
            <a:r>
              <a:rPr lang="en-US" dirty="0" smtClean="0"/>
              <a:t> 2</a:t>
            </a:r>
            <a:endParaRPr lang="nl-BE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19492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punt bezocht[10];</a:t>
            </a: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sv-SE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nl-BE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nl-B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()</a:t>
            </a:r>
          </a:p>
          <a:p>
            <a:pPr marL="0" indent="0">
              <a:buNone/>
            </a:pP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int i;</a:t>
            </a:r>
          </a:p>
          <a:p>
            <a:pPr marL="0" indent="0">
              <a:buNone/>
            </a:pP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nl-BE" sz="18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register</a:t>
            </a: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int j;</a:t>
            </a:r>
          </a:p>
          <a:p>
            <a:pPr marL="0" indent="0">
              <a:buNone/>
            </a:pP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nl-B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punt loc;</a:t>
            </a:r>
          </a:p>
          <a:p>
            <a:pPr marL="0" indent="0">
              <a:buNone/>
            </a:pP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int klasse[3];</a:t>
            </a:r>
          </a:p>
          <a:p>
            <a:pPr marL="0" indent="0">
              <a:buNone/>
            </a:pP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</a:p>
          <a:p>
            <a:pPr marL="0" indent="0">
              <a:buNone/>
            </a:pP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i = loc.info;</a:t>
            </a:r>
          </a:p>
          <a:p>
            <a:pPr marL="0" indent="0">
              <a:buNone/>
            </a:pP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bezocht[2].</a:t>
            </a:r>
            <a:r>
              <a:rPr lang="nl-B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y_co</a:t>
            </a: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nl-B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nl-B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nl-B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vind(klasse</a:t>
            </a: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nl-B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nl-B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nl-B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&amp;</a:t>
            </a: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klasse[i</a:t>
            </a:r>
            <a:r>
              <a:rPr lang="nl-B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],</a:t>
            </a:r>
            <a:br>
              <a:rPr lang="nl-B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nl-B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&amp;loc);</a:t>
            </a:r>
          </a:p>
          <a:p>
            <a:pPr marL="0" indent="0">
              <a:buNone/>
            </a:pP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</a:p>
          <a:p>
            <a:pPr marL="0" indent="0">
              <a:buNone/>
            </a:pP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nl-BE" sz="1800" dirty="0"/>
          </a:p>
        </p:txBody>
      </p:sp>
      <p:sp>
        <p:nvSpPr>
          <p:cNvPr id="6" name="Rectangle 5"/>
          <p:cNvSpPr/>
          <p:nvPr/>
        </p:nvSpPr>
        <p:spPr>
          <a:xfrm>
            <a:off x="179512" y="107474"/>
            <a:ext cx="2232248" cy="147732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punt {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x_co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y_co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info; 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899592" y="5075258"/>
            <a:ext cx="2281664" cy="1050905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TextBox 29"/>
          <p:cNvSpPr txBox="1"/>
          <p:nvPr/>
        </p:nvSpPr>
        <p:spPr>
          <a:xfrm>
            <a:off x="3772983" y="4992826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BE" sz="3200" dirty="0" smtClean="0">
                <a:solidFill>
                  <a:schemeClr val="accent2"/>
                </a:solidFill>
              </a:rPr>
              <a:t> 3. Oproeprooster</a:t>
            </a:r>
            <a:endParaRPr lang="nl-BE" sz="3200" dirty="0">
              <a:solidFill>
                <a:schemeClr val="accent2"/>
              </a:solidFill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850134"/>
              </p:ext>
            </p:extLst>
          </p:nvPr>
        </p:nvGraphicFramePr>
        <p:xfrm>
          <a:off x="3203848" y="2112309"/>
          <a:ext cx="3856458" cy="2743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86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711">
                  <a:extLst>
                    <a:ext uri="{9D8B030D-6E8A-4147-A177-3AD203B41FA5}">
                      <a16:colId xmlns:a16="http://schemas.microsoft.com/office/drawing/2014/main" val="2330488559"/>
                    </a:ext>
                  </a:extLst>
                </a:gridCol>
              </a:tblGrid>
              <a:tr h="42770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BE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R0-2?</a:t>
                      </a:r>
                      <a:endParaRPr lang="nl-BE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nl-BE" sz="2400" b="1" kern="1200" dirty="0">
                        <a:solidFill>
                          <a:schemeClr val="tx2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70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Res?</a:t>
                      </a:r>
                      <a:endParaRPr lang="nl-BE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nl-BE" sz="2400" b="0" dirty="0">
                        <a:solidFill>
                          <a:schemeClr val="tx2"/>
                        </a:solidFill>
                        <a:latin typeface="+mj-lt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0142192"/>
                  </a:ext>
                </a:extLst>
              </a:tr>
              <a:tr h="427701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>
                          <a:solidFill>
                            <a:schemeClr val="tx1"/>
                          </a:solidFill>
                        </a:rPr>
                        <a:t>Form.</a:t>
                      </a:r>
                      <a:endParaRPr lang="nl-BE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>
                          <a:solidFill>
                            <a:schemeClr val="tx1"/>
                          </a:solidFill>
                        </a:rPr>
                        <a:t>actueel</a:t>
                      </a:r>
                      <a:endParaRPr lang="nl-BE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hoe</a:t>
                      </a:r>
                      <a:endParaRPr lang="nl-BE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44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kl</a:t>
                      </a:r>
                      <a:endParaRPr lang="nl-BE" sz="2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</a:t>
                      </a:r>
                      <a:endParaRPr lang="nl-BE" sz="2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wzr</a:t>
                      </a:r>
                      <a:endParaRPr lang="nl-BE" sz="2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024596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 bwMode="auto">
          <a:xfrm>
            <a:off x="5770138" y="2575211"/>
            <a:ext cx="553358" cy="461665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BE" sz="2400" b="1" dirty="0" smtClean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R0</a:t>
            </a:r>
            <a:endParaRPr lang="nl-BE" sz="2400" b="1" dirty="0"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862311" y="2112309"/>
            <a:ext cx="369011" cy="461665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BE" sz="2400" b="1" dirty="0" smtClean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nl-BE" sz="2400" b="1" dirty="0"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540324" y="3477968"/>
            <a:ext cx="12907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klasse</a:t>
            </a:r>
            <a:endParaRPr lang="nl-BE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223846" y="3952626"/>
            <a:ext cx="17235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klasse</a:t>
            </a: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nl-BE" sz="20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750911" y="4385256"/>
            <a:ext cx="922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</a:t>
            </a:r>
            <a:endParaRPr lang="nl-BE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827411" y="3462551"/>
            <a:ext cx="12907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stapel</a:t>
            </a:r>
            <a:endParaRPr lang="nl-BE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6102172" y="3887978"/>
            <a:ext cx="553358" cy="461665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BE" sz="2400" b="1" dirty="0" smtClean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R1</a:t>
            </a:r>
            <a:endParaRPr lang="nl-BE" sz="2400" b="1" dirty="0"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815738" y="4381146"/>
            <a:ext cx="12907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stapel</a:t>
            </a:r>
            <a:endParaRPr lang="nl-BE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890466"/>
              </p:ext>
            </p:extLst>
          </p:nvPr>
        </p:nvGraphicFramePr>
        <p:xfrm>
          <a:off x="7167998" y="1567653"/>
          <a:ext cx="1844107" cy="41757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1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2845"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vind</a:t>
                      </a:r>
                      <a:endParaRPr lang="nl-BE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BE" sz="20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845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>
                          <a:solidFill>
                            <a:schemeClr val="tx1"/>
                          </a:solidFill>
                        </a:rPr>
                        <a:t>Par</a:t>
                      </a:r>
                      <a:endParaRPr lang="nl-BE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>
                          <a:solidFill>
                            <a:schemeClr val="tx1"/>
                          </a:solidFill>
                        </a:rPr>
                        <a:t>Adres</a:t>
                      </a:r>
                      <a:endParaRPr lang="nl-BE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845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err="1" smtClean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kl</a:t>
                      </a:r>
                      <a:endParaRPr lang="nl-BE" sz="2400" b="1" dirty="0">
                        <a:solidFill>
                          <a:schemeClr val="tx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err="1" smtClean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</a:t>
                      </a:r>
                      <a:endParaRPr lang="nl-BE" sz="2400" b="1" dirty="0">
                        <a:solidFill>
                          <a:schemeClr val="tx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err="1" smtClean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wzr</a:t>
                      </a:r>
                      <a:endParaRPr lang="nl-BE" sz="2400" b="1" dirty="0">
                        <a:solidFill>
                          <a:schemeClr val="tx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814514"/>
                  </a:ext>
                </a:extLst>
              </a:tr>
              <a:tr h="37284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BE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Var</a:t>
                      </a:r>
                      <a:endParaRPr lang="nl-BE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>
                          <a:solidFill>
                            <a:schemeClr val="tx1"/>
                          </a:solidFill>
                        </a:rPr>
                        <a:t>Adres</a:t>
                      </a:r>
                      <a:endParaRPr lang="nl-BE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845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err="1" smtClean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tdl</a:t>
                      </a:r>
                      <a:endParaRPr lang="nl-BE" sz="2400" b="1" dirty="0">
                        <a:solidFill>
                          <a:schemeClr val="tx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</a:t>
                      </a:r>
                      <a:endParaRPr lang="nl-BE" sz="2400" b="1" dirty="0">
                        <a:solidFill>
                          <a:schemeClr val="tx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</a:t>
                      </a:r>
                      <a:endParaRPr lang="nl-BE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7072104"/>
                  </a:ext>
                </a:extLst>
              </a:tr>
            </a:tbl>
          </a:graphicData>
        </a:graphic>
      </p:graphicFrame>
      <p:grpSp>
        <p:nvGrpSpPr>
          <p:cNvPr id="41" name="Group 40"/>
          <p:cNvGrpSpPr/>
          <p:nvPr/>
        </p:nvGrpSpPr>
        <p:grpSpPr>
          <a:xfrm>
            <a:off x="7918066" y="2531378"/>
            <a:ext cx="1200970" cy="3212035"/>
            <a:chOff x="7918066" y="2531378"/>
            <a:chExt cx="1200970" cy="3212035"/>
          </a:xfrm>
        </p:grpSpPr>
        <p:sp>
          <p:nvSpPr>
            <p:cNvPr id="42" name="Rectangle 41"/>
            <p:cNvSpPr/>
            <p:nvPr/>
          </p:nvSpPr>
          <p:spPr bwMode="auto">
            <a:xfrm>
              <a:off x="7955019" y="2531378"/>
              <a:ext cx="1106393" cy="461665"/>
            </a:xfrm>
            <a:prstGeom prst="rect">
              <a:avLst/>
            </a:prstGeom>
            <a:noFill/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BE" sz="2400" b="1" dirty="0" smtClean="0">
                  <a:solidFill>
                    <a:srgbClr val="FF0000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2(R8</a:t>
              </a:r>
              <a:r>
                <a:rPr lang="nl-BE" sz="2400" b="1" dirty="0">
                  <a:solidFill>
                    <a:srgbClr val="FF0000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8231536" y="2987802"/>
              <a:ext cx="553358" cy="461665"/>
            </a:xfrm>
            <a:prstGeom prst="rect">
              <a:avLst/>
            </a:prstGeom>
            <a:noFill/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BE" sz="2400" b="1" dirty="0" smtClean="0">
                  <a:solidFill>
                    <a:srgbClr val="FF0000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R1</a:t>
              </a:r>
              <a:endParaRPr lang="nl-BE" sz="2400" b="1" dirty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8231536" y="4833208"/>
              <a:ext cx="553358" cy="461665"/>
            </a:xfrm>
            <a:prstGeom prst="rect">
              <a:avLst/>
            </a:prstGeom>
            <a:noFill/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BE" sz="2400" b="1" dirty="0" smtClean="0">
                  <a:solidFill>
                    <a:srgbClr val="FF0000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R6</a:t>
              </a:r>
              <a:endParaRPr lang="nl-BE" sz="2400" b="1" dirty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8231536" y="5281748"/>
              <a:ext cx="553358" cy="461665"/>
            </a:xfrm>
            <a:prstGeom prst="rect">
              <a:avLst/>
            </a:prstGeom>
            <a:noFill/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BE" sz="2400" b="1" dirty="0" smtClean="0">
                  <a:solidFill>
                    <a:srgbClr val="FF0000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R0</a:t>
              </a:r>
              <a:endParaRPr lang="nl-BE" sz="2400" b="1" dirty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7918066" y="4364702"/>
              <a:ext cx="120097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-</a:t>
              </a:r>
              <a:r>
                <a:rPr lang="en-US" sz="24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</a:t>
              </a:r>
              <a:r>
                <a:rPr lang="en-US" sz="2400" b="1" dirty="0" smtClean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(R8</a:t>
              </a:r>
              <a:r>
                <a:rPr lang="en-US" sz="2400" b="1" dirty="0" smtClean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sv-SE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7955019" y="3453926"/>
              <a:ext cx="1106393" cy="461665"/>
            </a:xfrm>
            <a:prstGeom prst="rect">
              <a:avLst/>
            </a:prstGeom>
            <a:noFill/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BE" sz="2400" b="1" dirty="0" smtClean="0">
                  <a:solidFill>
                    <a:srgbClr val="FF0000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1(R8</a:t>
              </a:r>
              <a:r>
                <a:rPr lang="nl-BE" sz="2400" b="1" dirty="0">
                  <a:solidFill>
                    <a:srgbClr val="FF0000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</p:txBody>
        </p:sp>
      </p:grpSp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544310"/>
              </p:ext>
            </p:extLst>
          </p:nvPr>
        </p:nvGraphicFramePr>
        <p:xfrm>
          <a:off x="95670" y="268888"/>
          <a:ext cx="3030344" cy="28041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0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2845"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main</a:t>
                      </a:r>
                      <a:endParaRPr lang="nl-BE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BE" sz="20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845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>
                          <a:solidFill>
                            <a:schemeClr val="tx1"/>
                          </a:solidFill>
                        </a:rPr>
                        <a:t>Var</a:t>
                      </a:r>
                      <a:endParaRPr lang="nl-BE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>
                          <a:solidFill>
                            <a:schemeClr val="tx1"/>
                          </a:solidFill>
                        </a:rPr>
                        <a:t>Adres</a:t>
                      </a:r>
                      <a:endParaRPr lang="nl-BE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845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endParaRPr lang="nl-BE" sz="2400" b="1" dirty="0">
                        <a:solidFill>
                          <a:schemeClr val="tx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</a:t>
                      </a:r>
                      <a:endParaRPr lang="nl-BE" sz="2400" b="1" dirty="0">
                        <a:solidFill>
                          <a:schemeClr val="tx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loc</a:t>
                      </a:r>
                      <a:endParaRPr lang="nl-BE" sz="2400" b="1" dirty="0">
                        <a:solidFill>
                          <a:schemeClr val="tx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81451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klasse</a:t>
                      </a:r>
                      <a:endParaRPr lang="nl-BE" sz="2400" b="1" dirty="0">
                        <a:solidFill>
                          <a:schemeClr val="tx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2902450"/>
                  </a:ext>
                </a:extLst>
              </a:tr>
            </a:tbl>
          </a:graphicData>
        </a:graphic>
      </p:graphicFrame>
      <p:grpSp>
        <p:nvGrpSpPr>
          <p:cNvPr id="49" name="Group 48"/>
          <p:cNvGrpSpPr/>
          <p:nvPr/>
        </p:nvGrpSpPr>
        <p:grpSpPr>
          <a:xfrm>
            <a:off x="1773529" y="1220482"/>
            <a:ext cx="1234403" cy="1876765"/>
            <a:chOff x="975607" y="3550561"/>
            <a:chExt cx="1234403" cy="1876765"/>
          </a:xfrm>
        </p:grpSpPr>
        <p:sp>
          <p:nvSpPr>
            <p:cNvPr id="50" name="Rectangle 49"/>
            <p:cNvSpPr/>
            <p:nvPr/>
          </p:nvSpPr>
          <p:spPr bwMode="auto">
            <a:xfrm>
              <a:off x="1269333" y="4012226"/>
              <a:ext cx="553358" cy="461665"/>
            </a:xfrm>
            <a:prstGeom prst="rect">
              <a:avLst/>
            </a:prstGeom>
            <a:noFill/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BE" sz="2400" b="1" dirty="0" smtClean="0">
                  <a:solidFill>
                    <a:srgbClr val="FF0000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R6</a:t>
              </a:r>
              <a:endParaRPr lang="nl-BE" sz="2400" b="1" dirty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009040" y="3550561"/>
              <a:ext cx="120097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</a:rPr>
                <a:t>-</a:t>
              </a:r>
              <a:r>
                <a:rPr lang="en-US" sz="24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2(R8</a:t>
              </a:r>
              <a:r>
                <a:rPr lang="en-US" sz="2400" b="1" dirty="0" smtClean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sv-SE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997515" y="4488168"/>
              <a:ext cx="120097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-</a:t>
              </a:r>
              <a:r>
                <a:rPr lang="en-US" sz="2400" b="1" dirty="0" smtClean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5(R8)</a:t>
              </a:r>
              <a:endParaRPr lang="sv-SE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975607" y="4965661"/>
              <a:ext cx="120097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-</a:t>
              </a:r>
              <a:r>
                <a:rPr lang="en-US" sz="2400" b="1" dirty="0" smtClean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8(R8</a:t>
              </a:r>
              <a:r>
                <a:rPr lang="en-US" sz="2400" b="1" dirty="0" smtClean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sv-SE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54" name="Oval 53"/>
          <p:cNvSpPr/>
          <p:nvPr/>
        </p:nvSpPr>
        <p:spPr>
          <a:xfrm>
            <a:off x="7810517" y="2498771"/>
            <a:ext cx="1263110" cy="147830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55" name="Group 54"/>
          <p:cNvGrpSpPr/>
          <p:nvPr/>
        </p:nvGrpSpPr>
        <p:grpSpPr>
          <a:xfrm>
            <a:off x="3157494" y="1194988"/>
            <a:ext cx="2943258" cy="963101"/>
            <a:chOff x="3157494" y="1194988"/>
            <a:chExt cx="2943258" cy="963101"/>
          </a:xfrm>
        </p:grpSpPr>
        <p:sp>
          <p:nvSpPr>
            <p:cNvPr id="3" name="Bent Arrow 2"/>
            <p:cNvSpPr/>
            <p:nvPr/>
          </p:nvSpPr>
          <p:spPr>
            <a:xfrm rot="5400000">
              <a:off x="4331952" y="389289"/>
              <a:ext cx="594342" cy="2943258"/>
            </a:xfrm>
            <a:prstGeom prst="bentArrow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>
                <a:solidFill>
                  <a:schemeClr val="tx1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361660" y="1194988"/>
              <a:ext cx="26673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err="1" smtClean="0">
                  <a:solidFill>
                    <a:schemeClr val="accent2">
                      <a:lumMod val="75000"/>
                    </a:schemeClr>
                  </a:solidFill>
                </a:rPr>
                <a:t>Geen</a:t>
              </a:r>
              <a:r>
                <a:rPr lang="en-US" i="1" dirty="0" smtClean="0">
                  <a:solidFill>
                    <a:schemeClr val="accent2">
                      <a:lumMod val="75000"/>
                    </a:schemeClr>
                  </a:solidFill>
                </a:rPr>
                <a:t> R0, R1, R2 in </a:t>
              </a:r>
              <a:r>
                <a:rPr lang="en-US" i="1" dirty="0" err="1" smtClean="0">
                  <a:solidFill>
                    <a:schemeClr val="accent2">
                      <a:lumMod val="75000"/>
                    </a:schemeClr>
                  </a:solidFill>
                </a:rPr>
                <a:t>gebruik</a:t>
              </a:r>
              <a:endParaRPr lang="sv-SE" i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56" name="Oval 55"/>
          <p:cNvSpPr/>
          <p:nvPr/>
        </p:nvSpPr>
        <p:spPr>
          <a:xfrm>
            <a:off x="8090051" y="5241935"/>
            <a:ext cx="780569" cy="54129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330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0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54" grpId="0" animBg="1"/>
      <p:bldP spid="56" grpId="0" animBg="1"/>
      <p:bldP spid="56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Vraag</a:t>
            </a:r>
            <a:r>
              <a:rPr lang="en-US" dirty="0" smtClean="0"/>
              <a:t> 2</a:t>
            </a:r>
            <a:endParaRPr lang="nl-BE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1307812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BE" sz="3200" dirty="0" smtClean="0">
                <a:solidFill>
                  <a:schemeClr val="accent2"/>
                </a:solidFill>
              </a:rPr>
              <a:t>4. Vertaling</a:t>
            </a:r>
            <a:endParaRPr lang="nl-BE" sz="3200" dirty="0">
              <a:solidFill>
                <a:schemeClr val="accent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33451" y="3140968"/>
            <a:ext cx="29065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Huistaak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!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985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Vraag</a:t>
            </a:r>
            <a:r>
              <a:rPr lang="en-US" dirty="0" smtClean="0"/>
              <a:t> 2</a:t>
            </a:r>
            <a:endParaRPr lang="nl-BE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70612" y="5354330"/>
            <a:ext cx="2988000" cy="432000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 smtClean="0">
                <a:effectLst/>
                <a:latin typeface="Courier New" pitchFamily="49" charset="0"/>
              </a:rPr>
              <a:t>var. </a:t>
            </a:r>
            <a:r>
              <a:rPr lang="en-US" sz="2400" b="1" dirty="0" err="1" smtClean="0">
                <a:latin typeface="Courier New" pitchFamily="49" charset="0"/>
              </a:rPr>
              <a:t>i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70611" y="5791994"/>
            <a:ext cx="2988000" cy="432000"/>
          </a:xfrm>
          <a:prstGeom prst="rect">
            <a:avLst/>
          </a:prstGeom>
          <a:solidFill>
            <a:srgbClr val="FFCC0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 smtClean="0">
                <a:effectLst/>
                <a:latin typeface="Courier New" pitchFamily="49" charset="0"/>
              </a:rPr>
              <a:t>TKA = -1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70611" y="6218046"/>
            <a:ext cx="2988000" cy="4320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 smtClean="0">
                <a:effectLst/>
                <a:latin typeface="Courier New" pitchFamily="49" charset="0"/>
              </a:rPr>
              <a:t>R8 = -1</a:t>
            </a:r>
            <a:endParaRPr lang="en-GB" b="1" dirty="0">
              <a:effectLst/>
              <a:latin typeface="Courier New" pitchFamily="49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270612" y="4925436"/>
            <a:ext cx="2988000" cy="432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</a:rPr>
              <a:t>loc.info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270612" y="4495204"/>
            <a:ext cx="2988000" cy="432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</a:t>
            </a:r>
            <a:r>
              <a:rPr lang="en-US" sz="2400" b="1" dirty="0" err="1" smtClean="0">
                <a:latin typeface="Courier New" pitchFamily="49" charset="0"/>
              </a:rPr>
              <a:t>loc.y_co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270612" y="4055520"/>
            <a:ext cx="2988000" cy="432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>
                <a:latin typeface="Courier New" pitchFamily="49" charset="0"/>
              </a:rPr>
              <a:t>v</a:t>
            </a:r>
            <a:r>
              <a:rPr lang="en-US" sz="2000" b="1" dirty="0" smtClean="0">
                <a:latin typeface="Courier New" pitchFamily="49" charset="0"/>
              </a:rPr>
              <a:t>ar. </a:t>
            </a:r>
            <a:r>
              <a:rPr lang="en-US" sz="2400" b="1" dirty="0" err="1" smtClean="0">
                <a:latin typeface="Courier New" pitchFamily="49" charset="0"/>
              </a:rPr>
              <a:t>loc.x_co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270612" y="3625120"/>
            <a:ext cx="2988000" cy="432000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</a:t>
            </a:r>
            <a:r>
              <a:rPr lang="en-US" sz="2400" b="1" dirty="0" err="1" smtClean="0">
                <a:latin typeface="Courier New" pitchFamily="49" charset="0"/>
              </a:rPr>
              <a:t>klasse</a:t>
            </a:r>
            <a:r>
              <a:rPr lang="en-US" sz="2400" b="1" dirty="0" smtClean="0">
                <a:latin typeface="Courier New" pitchFamily="49" charset="0"/>
              </a:rPr>
              <a:t>[2]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270612" y="3185436"/>
            <a:ext cx="2988000" cy="432000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 smtClean="0">
                <a:latin typeface="Courier New" pitchFamily="49" charset="0"/>
              </a:rPr>
              <a:t>    </a:t>
            </a:r>
            <a:r>
              <a:rPr lang="en-US" sz="2400" b="1" dirty="0" err="1" smtClean="0">
                <a:latin typeface="Courier New" pitchFamily="49" charset="0"/>
              </a:rPr>
              <a:t>klasse</a:t>
            </a:r>
            <a:r>
              <a:rPr lang="en-US" sz="2400" b="1" dirty="0" smtClean="0">
                <a:latin typeface="Courier New" pitchFamily="49" charset="0"/>
              </a:rPr>
              <a:t>[1]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266174" y="937614"/>
            <a:ext cx="2988000" cy="432000"/>
          </a:xfrm>
          <a:prstGeom prst="rect">
            <a:avLst/>
          </a:prstGeom>
          <a:solidFill>
            <a:srgbClr val="FFCC0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 smtClean="0">
                <a:effectLst/>
                <a:latin typeface="Courier New" pitchFamily="49" charset="0"/>
              </a:rPr>
              <a:t>  TKA</a:t>
            </a:r>
            <a:endParaRPr lang="en-GB" sz="2400" b="1" dirty="0">
              <a:solidFill>
                <a:srgbClr val="FF0000"/>
              </a:solidFill>
              <a:effectLst/>
              <a:latin typeface="Courier New" pitchFamily="49" charset="0"/>
            </a:endParaRP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266174" y="1380291"/>
            <a:ext cx="2988000" cy="4320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 err="1" smtClean="0">
                <a:effectLst/>
                <a:latin typeface="Courier New" pitchFamily="49" charset="0"/>
              </a:rPr>
              <a:t>Vorige</a:t>
            </a:r>
            <a:r>
              <a:rPr lang="en-US" sz="2400" b="1" dirty="0" smtClean="0">
                <a:effectLst/>
                <a:latin typeface="Courier New" pitchFamily="49" charset="0"/>
              </a:rPr>
              <a:t> R8</a:t>
            </a:r>
            <a:endParaRPr lang="en-GB" b="1" dirty="0">
              <a:effectLst/>
              <a:latin typeface="Courier New" pitchFamily="49" charset="0"/>
            </a:endParaRPr>
          </a:p>
        </p:txBody>
      </p:sp>
      <p:sp>
        <p:nvSpPr>
          <p:cNvPr id="39" name="Rectangle 7"/>
          <p:cNvSpPr>
            <a:spLocks noChangeArrowheads="1"/>
          </p:cNvSpPr>
          <p:nvPr/>
        </p:nvSpPr>
        <p:spPr bwMode="auto">
          <a:xfrm>
            <a:off x="266175" y="2223952"/>
            <a:ext cx="2988000" cy="4320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 smtClean="0">
                <a:effectLst/>
                <a:latin typeface="Courier New" pitchFamily="49" charset="0"/>
              </a:rPr>
              <a:t>par. </a:t>
            </a:r>
            <a:r>
              <a:rPr lang="en-US" sz="2400" b="1" dirty="0" smtClean="0">
                <a:latin typeface="Courier New" pitchFamily="49" charset="0"/>
              </a:rPr>
              <a:t>kl</a:t>
            </a:r>
            <a:endParaRPr lang="en-GB" sz="2000" b="1" dirty="0">
              <a:solidFill>
                <a:srgbClr val="FF0000"/>
              </a:solidFill>
              <a:effectLst/>
              <a:latin typeface="Courier New" pitchFamily="49" charset="0"/>
            </a:endParaRPr>
          </a:p>
        </p:txBody>
      </p:sp>
      <p:sp>
        <p:nvSpPr>
          <p:cNvPr id="40" name="Rectangle 7"/>
          <p:cNvSpPr>
            <a:spLocks noChangeArrowheads="1"/>
          </p:cNvSpPr>
          <p:nvPr/>
        </p:nvSpPr>
        <p:spPr bwMode="auto">
          <a:xfrm>
            <a:off x="266175" y="1812117"/>
            <a:ext cx="2988000" cy="4320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 smtClean="0">
                <a:effectLst/>
                <a:latin typeface="Courier New" pitchFamily="49" charset="0"/>
              </a:rPr>
              <a:t>par. </a:t>
            </a:r>
            <a:r>
              <a:rPr lang="en-US" sz="2400" b="1" dirty="0" err="1" smtClean="0">
                <a:latin typeface="Courier New" pitchFamily="49" charset="0"/>
              </a:rPr>
              <a:t>wzr</a:t>
            </a:r>
            <a:endParaRPr lang="en-GB" sz="2400" b="1" dirty="0">
              <a:solidFill>
                <a:srgbClr val="FF0000"/>
              </a:solidFill>
              <a:effectLst/>
              <a:latin typeface="Courier New" pitchFamily="49" charset="0"/>
            </a:endParaRPr>
          </a:p>
        </p:txBody>
      </p:sp>
      <p:sp>
        <p:nvSpPr>
          <p:cNvPr id="41" name="Rectangle 7"/>
          <p:cNvSpPr>
            <a:spLocks noChangeArrowheads="1"/>
          </p:cNvSpPr>
          <p:nvPr/>
        </p:nvSpPr>
        <p:spPr bwMode="auto">
          <a:xfrm>
            <a:off x="266174" y="548680"/>
            <a:ext cx="2988000" cy="396000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>
                <a:latin typeface="Courier New" pitchFamily="49" charset="0"/>
              </a:rPr>
              <a:t>t</a:t>
            </a:r>
            <a:r>
              <a:rPr lang="en-US" sz="2400" b="1" dirty="0" smtClean="0">
                <a:latin typeface="Courier New" pitchFamily="49" charset="0"/>
              </a:rPr>
              <a:t>dl.info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-468560" y="2678934"/>
            <a:ext cx="410445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35" idx="3"/>
            <a:endCxn id="11" idx="3"/>
          </p:cNvCxnSpPr>
          <p:nvPr/>
        </p:nvCxnSpPr>
        <p:spPr>
          <a:xfrm>
            <a:off x="3254174" y="1596291"/>
            <a:ext cx="4437" cy="4837755"/>
          </a:xfrm>
          <a:prstGeom prst="bentConnector3">
            <a:avLst>
              <a:gd name="adj1" fmla="val 13946360"/>
            </a:avLst>
          </a:prstGeom>
          <a:ln w="38100">
            <a:solidFill>
              <a:srgbClr val="FF0000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/>
          <p:cNvGrpSpPr/>
          <p:nvPr/>
        </p:nvGrpSpPr>
        <p:grpSpPr>
          <a:xfrm>
            <a:off x="3569948" y="996847"/>
            <a:ext cx="1065135" cy="584775"/>
            <a:chOff x="7775899" y="5009586"/>
            <a:chExt cx="1065135" cy="584775"/>
          </a:xfrm>
        </p:grpSpPr>
        <p:sp>
          <p:nvSpPr>
            <p:cNvPr id="58" name="Line 11"/>
            <p:cNvSpPr>
              <a:spLocks noChangeShapeType="1"/>
            </p:cNvSpPr>
            <p:nvPr/>
          </p:nvSpPr>
          <p:spPr bwMode="auto">
            <a:xfrm flipH="1" flipV="1">
              <a:off x="7775899" y="5499045"/>
              <a:ext cx="991455" cy="2248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square" anchor="ctr">
              <a:spAutoFit/>
            </a:bodyPr>
            <a:lstStyle/>
            <a:p>
              <a:pPr>
                <a:defRPr/>
              </a:pPr>
              <a:endParaRPr lang="nl-BE" sz="2400">
                <a:solidFill>
                  <a:srgbClr val="FF0000"/>
                </a:solidFill>
              </a:endParaRPr>
            </a:p>
          </p:txBody>
        </p:sp>
        <p:sp>
          <p:nvSpPr>
            <p:cNvPr id="59" name="Text Box 12"/>
            <p:cNvSpPr txBox="1">
              <a:spLocks noChangeArrowheads="1"/>
            </p:cNvSpPr>
            <p:nvPr/>
          </p:nvSpPr>
          <p:spPr bwMode="auto">
            <a:xfrm>
              <a:off x="8010020" y="5009586"/>
              <a:ext cx="831014" cy="5847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32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urier New" panose="02070309020205020404" pitchFamily="49" charset="0"/>
                  <a:cs typeface="Courier New" panose="02070309020205020404" pitchFamily="49" charset="0"/>
                </a:rPr>
                <a:t>R8</a:t>
              </a:r>
              <a:endParaRPr lang="en-GB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64" name="TextBox 63"/>
          <p:cNvSpPr txBox="1"/>
          <p:nvPr/>
        </p:nvSpPr>
        <p:spPr>
          <a:xfrm rot="3521068">
            <a:off x="3067730" y="4729481"/>
            <a:ext cx="1579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AR(main)</a:t>
            </a:r>
            <a:endParaRPr lang="sv-SE" sz="2800" b="1" dirty="0">
              <a:solidFill>
                <a:srgbClr val="FF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 rot="2946468">
            <a:off x="3748351" y="1994478"/>
            <a:ext cx="14718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AR(</a:t>
            </a:r>
            <a:r>
              <a:rPr lang="en-US" sz="2800" b="1" dirty="0" err="1" smtClean="0">
                <a:solidFill>
                  <a:srgbClr val="FF0000"/>
                </a:solidFill>
              </a:rPr>
              <a:t>vind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endParaRPr lang="sv-SE" sz="2800" b="1" dirty="0">
              <a:solidFill>
                <a:srgbClr val="FF000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727049" y="201609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BE" sz="3200" dirty="0" smtClean="0">
                <a:solidFill>
                  <a:schemeClr val="accent2"/>
                </a:solidFill>
              </a:rPr>
              <a:t>5. Volledige stapel</a:t>
            </a:r>
            <a:endParaRPr lang="nl-BE" sz="3200" dirty="0">
              <a:solidFill>
                <a:schemeClr val="accent2"/>
              </a:solidFill>
            </a:endParaRPr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277740" y="2741381"/>
            <a:ext cx="2988000" cy="432000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 smtClean="0">
                <a:latin typeface="Courier New" pitchFamily="49" charset="0"/>
              </a:rPr>
              <a:t>var. </a:t>
            </a:r>
            <a:r>
              <a:rPr lang="en-US" sz="2400" b="1" dirty="0" err="1" smtClean="0">
                <a:latin typeface="Courier New" pitchFamily="49" charset="0"/>
              </a:rPr>
              <a:t>klasse</a:t>
            </a:r>
            <a:r>
              <a:rPr lang="en-US" sz="2400" b="1" dirty="0" smtClean="0">
                <a:latin typeface="Courier New" pitchFamily="49" charset="0"/>
              </a:rPr>
              <a:t>[0</a:t>
            </a:r>
            <a:r>
              <a:rPr lang="en-US" sz="2400" b="1" dirty="0" smtClean="0">
                <a:latin typeface="Courier New" pitchFamily="49" charset="0"/>
              </a:rPr>
              <a:t>]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619235" y="404843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  <a:tabLst>
                <a:tab pos="6031230" algn="l"/>
              </a:tabLst>
            </a:pPr>
            <a:r>
              <a:rPr lang="da-DK" b="1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SBR   vind </a:t>
            </a:r>
            <a:endParaRPr lang="da-DK" b="1" dirty="0" smtClean="0"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6031230" algn="l"/>
              </a:tabLst>
            </a:pPr>
            <a:r>
              <a:rPr lang="da-DK" b="1" dirty="0" smtClean="0">
                <a:solidFill>
                  <a:srgbClr val="FF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TKA_MAIN</a:t>
            </a:r>
            <a:r>
              <a:rPr lang="da-DK" b="1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HST   </a:t>
            </a:r>
            <a:r>
              <a:rPr lang="da-DK" b="1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R8</a:t>
            </a:r>
            <a:endParaRPr lang="sv-SE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0" name="Table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150007"/>
              </p:ext>
            </p:extLst>
          </p:nvPr>
        </p:nvGraphicFramePr>
        <p:xfrm>
          <a:off x="5221101" y="1196752"/>
          <a:ext cx="3856458" cy="2743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86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711">
                  <a:extLst>
                    <a:ext uri="{9D8B030D-6E8A-4147-A177-3AD203B41FA5}">
                      <a16:colId xmlns:a16="http://schemas.microsoft.com/office/drawing/2014/main" val="2330488559"/>
                    </a:ext>
                  </a:extLst>
                </a:gridCol>
              </a:tblGrid>
              <a:tr h="42770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BE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R0-2?</a:t>
                      </a:r>
                      <a:endParaRPr lang="nl-BE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nl-BE" sz="2400" b="1" kern="1200" dirty="0">
                        <a:solidFill>
                          <a:schemeClr val="tx2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70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Res?</a:t>
                      </a:r>
                      <a:endParaRPr lang="nl-BE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nl-BE" sz="2400" b="0" dirty="0">
                        <a:solidFill>
                          <a:schemeClr val="tx2"/>
                        </a:solidFill>
                        <a:latin typeface="+mj-lt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0142192"/>
                  </a:ext>
                </a:extLst>
              </a:tr>
              <a:tr h="427701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>
                          <a:solidFill>
                            <a:schemeClr val="tx1"/>
                          </a:solidFill>
                        </a:rPr>
                        <a:t>Form.</a:t>
                      </a:r>
                      <a:endParaRPr lang="nl-BE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>
                          <a:solidFill>
                            <a:schemeClr val="tx1"/>
                          </a:solidFill>
                        </a:rPr>
                        <a:t>actueel</a:t>
                      </a:r>
                      <a:endParaRPr lang="nl-BE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hoe</a:t>
                      </a:r>
                      <a:endParaRPr lang="nl-BE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44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kl</a:t>
                      </a:r>
                      <a:endParaRPr lang="nl-BE" sz="2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</a:t>
                      </a:r>
                      <a:endParaRPr lang="nl-BE" sz="2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wzr</a:t>
                      </a:r>
                      <a:endParaRPr lang="nl-BE" sz="2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024596"/>
                  </a:ext>
                </a:extLst>
              </a:tr>
            </a:tbl>
          </a:graphicData>
        </a:graphic>
      </p:graphicFrame>
      <p:sp>
        <p:nvSpPr>
          <p:cNvPr id="71" name="Rectangle 70"/>
          <p:cNvSpPr/>
          <p:nvPr/>
        </p:nvSpPr>
        <p:spPr bwMode="auto">
          <a:xfrm>
            <a:off x="7787391" y="1659654"/>
            <a:ext cx="553358" cy="461665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BE" sz="2400" b="1" dirty="0" smtClean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R0</a:t>
            </a:r>
            <a:endParaRPr lang="nl-BE" sz="2400" b="1" dirty="0"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7879564" y="1196752"/>
            <a:ext cx="369011" cy="461665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BE" sz="2400" b="1" dirty="0" smtClean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nl-BE" sz="2400" b="1" dirty="0"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557577" y="2562411"/>
            <a:ext cx="12907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BE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klasse</a:t>
            </a:r>
            <a:endParaRPr lang="nl-BE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241099" y="3037069"/>
            <a:ext cx="17235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klasse</a:t>
            </a: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nl-BE" sz="20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768164" y="3469699"/>
            <a:ext cx="922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</a:t>
            </a:r>
            <a:endParaRPr lang="nl-BE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7844664" y="2546994"/>
            <a:ext cx="12907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stapel</a:t>
            </a:r>
            <a:endParaRPr lang="nl-BE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8119425" y="2972421"/>
            <a:ext cx="553358" cy="461665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BE" sz="2400" b="1" dirty="0" smtClean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R1</a:t>
            </a:r>
            <a:endParaRPr lang="nl-BE" sz="2400" b="1" dirty="0"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832991" y="3465589"/>
            <a:ext cx="12907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stapel</a:t>
            </a:r>
            <a:endParaRPr lang="nl-BE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42643" y="1829473"/>
            <a:ext cx="12907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Courier New" pitchFamily="49" charset="0"/>
              </a:rPr>
              <a:t>= &amp;</a:t>
            </a:r>
            <a:r>
              <a:rPr lang="en-US" sz="2400" b="1" dirty="0" err="1">
                <a:solidFill>
                  <a:srgbClr val="FF0000"/>
                </a:solidFill>
                <a:latin typeface="Courier New" pitchFamily="49" charset="0"/>
              </a:rPr>
              <a:t>loc</a:t>
            </a:r>
            <a:endParaRPr lang="en-GB" sz="2400" b="1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16427" y="2200885"/>
            <a:ext cx="16594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Courier New" pitchFamily="49" charset="0"/>
              </a:rPr>
              <a:t>= </a:t>
            </a:r>
            <a:r>
              <a:rPr lang="en-US" sz="2400" b="1" dirty="0" err="1">
                <a:solidFill>
                  <a:srgbClr val="FF0000"/>
                </a:solidFill>
                <a:latin typeface="Courier New" pitchFamily="49" charset="0"/>
              </a:rPr>
              <a:t>klasse</a:t>
            </a:r>
            <a:endParaRPr lang="en-GB" sz="2000" b="1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283330" y="944975"/>
            <a:ext cx="20281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Courier New" pitchFamily="49" charset="0"/>
              </a:rPr>
              <a:t>= TKA_MAIN</a:t>
            </a:r>
            <a:endParaRPr lang="sv-SE" sz="2400" dirty="0">
              <a:solidFill>
                <a:srgbClr val="FF0000"/>
              </a:solidFill>
            </a:endParaRPr>
          </a:p>
        </p:txBody>
      </p:sp>
      <p:sp>
        <p:nvSpPr>
          <p:cNvPr id="83" name="Rectangle 7"/>
          <p:cNvSpPr>
            <a:spLocks noChangeArrowheads="1"/>
          </p:cNvSpPr>
          <p:nvPr/>
        </p:nvSpPr>
        <p:spPr bwMode="auto">
          <a:xfrm>
            <a:off x="4787900" y="5387147"/>
            <a:ext cx="2988000" cy="396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 err="1" smtClean="0">
                <a:effectLst/>
                <a:latin typeface="Courier New" pitchFamily="49" charset="0"/>
              </a:rPr>
              <a:t>Kopie</a:t>
            </a:r>
            <a:r>
              <a:rPr lang="en-US" sz="2400" b="1" dirty="0" smtClean="0">
                <a:effectLst/>
                <a:latin typeface="Courier New" pitchFamily="49" charset="0"/>
              </a:rPr>
              <a:t> R6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85" name="Rectangle 7"/>
          <p:cNvSpPr>
            <a:spLocks noChangeArrowheads="1"/>
          </p:cNvSpPr>
          <p:nvPr/>
        </p:nvSpPr>
        <p:spPr bwMode="auto">
          <a:xfrm>
            <a:off x="4779731" y="5783147"/>
            <a:ext cx="2988000" cy="396000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 dirty="0" smtClean="0">
                <a:latin typeface="Courier New" pitchFamily="49" charset="0"/>
              </a:rPr>
              <a:t>var.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</a:rPr>
              <a:t>t</a:t>
            </a:r>
            <a:r>
              <a:rPr lang="en-US" sz="2400" b="1" dirty="0" err="1" smtClean="0">
                <a:latin typeface="Courier New" pitchFamily="49" charset="0"/>
              </a:rPr>
              <a:t>dl.x_co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86" name="Rectangle 7"/>
          <p:cNvSpPr>
            <a:spLocks noChangeArrowheads="1"/>
          </p:cNvSpPr>
          <p:nvPr/>
        </p:nvSpPr>
        <p:spPr bwMode="auto">
          <a:xfrm>
            <a:off x="4787899" y="6179147"/>
            <a:ext cx="2988000" cy="396000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 err="1" smtClean="0">
                <a:latin typeface="Courier New" pitchFamily="49" charset="0"/>
              </a:rPr>
              <a:t>t</a:t>
            </a:r>
            <a:r>
              <a:rPr lang="en-US" sz="2400" b="1" dirty="0" err="1" smtClean="0">
                <a:latin typeface="Courier New" pitchFamily="49" charset="0"/>
              </a:rPr>
              <a:t>dl.y_co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87" name="Oval 86"/>
          <p:cNvSpPr/>
          <p:nvPr/>
        </p:nvSpPr>
        <p:spPr>
          <a:xfrm>
            <a:off x="7615535" y="1203384"/>
            <a:ext cx="916905" cy="93324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862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500"/>
                            </p:stCondLst>
                            <p:childTnLst>
                              <p:par>
                                <p:cTn id="1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000"/>
                            </p:stCondLst>
                            <p:childTnLst>
                              <p:par>
                                <p:cTn id="1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3500"/>
                            </p:stCondLst>
                            <p:childTnLst>
                              <p:par>
                                <p:cTn id="1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4000"/>
                            </p:stCondLst>
                            <p:childTnLst>
                              <p:par>
                                <p:cTn id="1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4500"/>
                            </p:stCondLst>
                            <p:childTnLst>
                              <p:par>
                                <p:cTn id="1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0"/>
                            </p:stCondLst>
                            <p:childTnLst>
                              <p:par>
                                <p:cTn id="1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34" grpId="0" animBg="1"/>
      <p:bldP spid="35" grpId="0" animBg="1"/>
      <p:bldP spid="39" grpId="0" animBg="1"/>
      <p:bldP spid="40" grpId="0" animBg="1"/>
      <p:bldP spid="41" grpId="0" animBg="1"/>
      <p:bldP spid="64" grpId="0"/>
      <p:bldP spid="65" grpId="0"/>
      <p:bldP spid="56" grpId="0" animBg="1"/>
      <p:bldP spid="47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6" grpId="0"/>
      <p:bldP spid="9" grpId="0"/>
      <p:bldP spid="20" grpId="0"/>
      <p:bldP spid="83" grpId="0" animBg="1"/>
      <p:bldP spid="85" grpId="0" animBg="1"/>
      <p:bldP spid="86" grpId="0" animBg="1"/>
      <p:bldP spid="87" grpId="0" animBg="1"/>
      <p:bldP spid="87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Vraag</a:t>
            </a:r>
            <a:r>
              <a:rPr lang="en-US" dirty="0" smtClean="0"/>
              <a:t> 2</a:t>
            </a:r>
            <a:endParaRPr lang="nl-BE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70612" y="5354330"/>
            <a:ext cx="2988000" cy="432000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 smtClean="0">
                <a:effectLst/>
                <a:latin typeface="Courier New" pitchFamily="49" charset="0"/>
              </a:rPr>
              <a:t>var. </a:t>
            </a:r>
            <a:r>
              <a:rPr lang="en-US" sz="2400" b="1" dirty="0" err="1" smtClean="0">
                <a:latin typeface="Courier New" pitchFamily="49" charset="0"/>
              </a:rPr>
              <a:t>i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70611" y="5791994"/>
            <a:ext cx="2988000" cy="432000"/>
          </a:xfrm>
          <a:prstGeom prst="rect">
            <a:avLst/>
          </a:prstGeom>
          <a:solidFill>
            <a:srgbClr val="FFCC0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 smtClean="0">
                <a:effectLst/>
                <a:latin typeface="Courier New" pitchFamily="49" charset="0"/>
              </a:rPr>
              <a:t>TKA = -1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70611" y="6218046"/>
            <a:ext cx="2988000" cy="4320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 smtClean="0">
                <a:effectLst/>
                <a:latin typeface="Courier New" pitchFamily="49" charset="0"/>
              </a:rPr>
              <a:t>R8 = -1</a:t>
            </a:r>
            <a:endParaRPr lang="en-GB" b="1" dirty="0">
              <a:effectLst/>
              <a:latin typeface="Courier New" pitchFamily="49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270612" y="4925436"/>
            <a:ext cx="2988000" cy="432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</a:rPr>
              <a:t>loc.info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270612" y="4495204"/>
            <a:ext cx="2988000" cy="432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</a:t>
            </a:r>
            <a:r>
              <a:rPr lang="en-US" sz="2400" b="1" dirty="0" err="1" smtClean="0">
                <a:latin typeface="Courier New" pitchFamily="49" charset="0"/>
              </a:rPr>
              <a:t>loc.y_co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270612" y="4055520"/>
            <a:ext cx="2988000" cy="432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>
                <a:latin typeface="Courier New" pitchFamily="49" charset="0"/>
              </a:rPr>
              <a:t>v</a:t>
            </a:r>
            <a:r>
              <a:rPr lang="en-US" sz="2000" b="1" dirty="0" smtClean="0">
                <a:latin typeface="Courier New" pitchFamily="49" charset="0"/>
              </a:rPr>
              <a:t>ar. </a:t>
            </a:r>
            <a:r>
              <a:rPr lang="en-US" sz="2400" b="1" dirty="0" err="1" smtClean="0">
                <a:latin typeface="Courier New" pitchFamily="49" charset="0"/>
              </a:rPr>
              <a:t>loc.x_co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270612" y="3625120"/>
            <a:ext cx="2988000" cy="432000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</a:t>
            </a:r>
            <a:r>
              <a:rPr lang="en-US" sz="2400" b="1" dirty="0" err="1" smtClean="0">
                <a:latin typeface="Courier New" pitchFamily="49" charset="0"/>
              </a:rPr>
              <a:t>klasse</a:t>
            </a:r>
            <a:r>
              <a:rPr lang="en-US" sz="2400" b="1" dirty="0" smtClean="0">
                <a:latin typeface="Courier New" pitchFamily="49" charset="0"/>
              </a:rPr>
              <a:t>[2]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270612" y="3185436"/>
            <a:ext cx="2988000" cy="432000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 smtClean="0">
                <a:latin typeface="Courier New" pitchFamily="49" charset="0"/>
              </a:rPr>
              <a:t>    </a:t>
            </a:r>
            <a:r>
              <a:rPr lang="en-US" sz="2400" b="1" dirty="0" err="1" smtClean="0">
                <a:latin typeface="Courier New" pitchFamily="49" charset="0"/>
              </a:rPr>
              <a:t>klasse</a:t>
            </a:r>
            <a:r>
              <a:rPr lang="en-US" sz="2400" b="1" dirty="0" smtClean="0">
                <a:latin typeface="Courier New" pitchFamily="49" charset="0"/>
              </a:rPr>
              <a:t>[1]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266174" y="937614"/>
            <a:ext cx="2988000" cy="432000"/>
          </a:xfrm>
          <a:prstGeom prst="rect">
            <a:avLst/>
          </a:prstGeom>
          <a:solidFill>
            <a:srgbClr val="FFCC0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 smtClean="0">
                <a:effectLst/>
                <a:latin typeface="Courier New" pitchFamily="49" charset="0"/>
              </a:rPr>
              <a:t>TKA = </a:t>
            </a:r>
            <a:r>
              <a:rPr lang="en-US" sz="2400" b="1" dirty="0" smtClean="0">
                <a:solidFill>
                  <a:srgbClr val="FF0000"/>
                </a:solidFill>
                <a:effectLst/>
                <a:latin typeface="Courier New" pitchFamily="49" charset="0"/>
              </a:rPr>
              <a:t>TKA_MAIN</a:t>
            </a:r>
            <a:endParaRPr lang="en-GB" sz="2400" b="1" dirty="0">
              <a:solidFill>
                <a:srgbClr val="FF0000"/>
              </a:solidFill>
              <a:effectLst/>
              <a:latin typeface="Courier New" pitchFamily="49" charset="0"/>
            </a:endParaRP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266174" y="1380291"/>
            <a:ext cx="2988000" cy="4320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 err="1" smtClean="0">
                <a:effectLst/>
                <a:latin typeface="Courier New" pitchFamily="49" charset="0"/>
              </a:rPr>
              <a:t>Vorige</a:t>
            </a:r>
            <a:r>
              <a:rPr lang="en-US" sz="2400" b="1" dirty="0" smtClean="0">
                <a:effectLst/>
                <a:latin typeface="Courier New" pitchFamily="49" charset="0"/>
              </a:rPr>
              <a:t> R8</a:t>
            </a:r>
            <a:endParaRPr lang="en-GB" b="1" dirty="0">
              <a:effectLst/>
              <a:latin typeface="Courier New" pitchFamily="49" charset="0"/>
            </a:endParaRPr>
          </a:p>
        </p:txBody>
      </p:sp>
      <p:sp>
        <p:nvSpPr>
          <p:cNvPr id="39" name="Rectangle 7"/>
          <p:cNvSpPr>
            <a:spLocks noChangeArrowheads="1"/>
          </p:cNvSpPr>
          <p:nvPr/>
        </p:nvSpPr>
        <p:spPr bwMode="auto">
          <a:xfrm>
            <a:off x="266175" y="2223952"/>
            <a:ext cx="2988000" cy="4320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 smtClean="0">
                <a:latin typeface="Courier New" pitchFamily="49" charset="0"/>
              </a:rPr>
              <a:t>par.</a:t>
            </a:r>
            <a:r>
              <a:rPr lang="en-US" sz="2000" b="1" dirty="0" smtClean="0">
                <a:effectLst/>
                <a:latin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</a:rPr>
              <a:t>kl</a:t>
            </a:r>
            <a:r>
              <a:rPr lang="en-US" sz="2400" b="1" dirty="0" smtClean="0">
                <a:effectLst/>
                <a:latin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effectLst/>
                <a:latin typeface="Courier New" pitchFamily="49" charset="0"/>
              </a:rPr>
              <a:t>= </a:t>
            </a:r>
            <a:r>
              <a:rPr lang="en-US" sz="2000" b="1" dirty="0" err="1" smtClean="0">
                <a:solidFill>
                  <a:srgbClr val="FF0000"/>
                </a:solidFill>
                <a:effectLst/>
                <a:latin typeface="Courier New" pitchFamily="49" charset="0"/>
              </a:rPr>
              <a:t>klasse</a:t>
            </a:r>
            <a:endParaRPr lang="en-GB" sz="2000" b="1" dirty="0">
              <a:solidFill>
                <a:srgbClr val="FF0000"/>
              </a:solidFill>
              <a:effectLst/>
              <a:latin typeface="Courier New" pitchFamily="49" charset="0"/>
            </a:endParaRPr>
          </a:p>
        </p:txBody>
      </p:sp>
      <p:sp>
        <p:nvSpPr>
          <p:cNvPr id="40" name="Rectangle 7"/>
          <p:cNvSpPr>
            <a:spLocks noChangeArrowheads="1"/>
          </p:cNvSpPr>
          <p:nvPr/>
        </p:nvSpPr>
        <p:spPr bwMode="auto">
          <a:xfrm>
            <a:off x="266175" y="1812117"/>
            <a:ext cx="2988000" cy="4320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 smtClean="0">
                <a:effectLst/>
                <a:latin typeface="Courier New" pitchFamily="49" charset="0"/>
              </a:rPr>
              <a:t>par. </a:t>
            </a:r>
            <a:r>
              <a:rPr lang="en-US" sz="2400" b="1" dirty="0" err="1" smtClean="0">
                <a:latin typeface="Courier New" pitchFamily="49" charset="0"/>
              </a:rPr>
              <a:t>wzr</a:t>
            </a:r>
            <a:r>
              <a:rPr lang="en-US" sz="2400" b="1" dirty="0" smtClean="0">
                <a:effectLst/>
                <a:latin typeface="Courier New" pitchFamily="49" charset="0"/>
              </a:rPr>
              <a:t> </a:t>
            </a:r>
            <a:r>
              <a:rPr lang="en-US" sz="2400" b="1" dirty="0" smtClean="0">
                <a:effectLst/>
                <a:latin typeface="Courier New" pitchFamily="49" charset="0"/>
              </a:rPr>
              <a:t>=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</a:rPr>
              <a:t>&amp;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</a:rPr>
              <a:t>loc</a:t>
            </a:r>
            <a:endParaRPr lang="en-GB" sz="2400" b="1" dirty="0">
              <a:solidFill>
                <a:srgbClr val="FF0000"/>
              </a:solidFill>
              <a:effectLst/>
              <a:latin typeface="Courier New" pitchFamily="49" charset="0"/>
            </a:endParaRPr>
          </a:p>
        </p:txBody>
      </p:sp>
      <p:sp>
        <p:nvSpPr>
          <p:cNvPr id="41" name="Rectangle 7"/>
          <p:cNvSpPr>
            <a:spLocks noChangeArrowheads="1"/>
          </p:cNvSpPr>
          <p:nvPr/>
        </p:nvSpPr>
        <p:spPr bwMode="auto">
          <a:xfrm>
            <a:off x="266174" y="548680"/>
            <a:ext cx="2988000" cy="396000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>
                <a:latin typeface="Courier New" pitchFamily="49" charset="0"/>
              </a:rPr>
              <a:t>t</a:t>
            </a:r>
            <a:r>
              <a:rPr lang="en-US" sz="2400" b="1" dirty="0" smtClean="0">
                <a:latin typeface="Courier New" pitchFamily="49" charset="0"/>
              </a:rPr>
              <a:t>dl.info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-468560" y="2678934"/>
            <a:ext cx="410445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35" idx="3"/>
            <a:endCxn id="11" idx="3"/>
          </p:cNvCxnSpPr>
          <p:nvPr/>
        </p:nvCxnSpPr>
        <p:spPr>
          <a:xfrm>
            <a:off x="3254174" y="1596291"/>
            <a:ext cx="4437" cy="4837755"/>
          </a:xfrm>
          <a:prstGeom prst="bentConnector3">
            <a:avLst>
              <a:gd name="adj1" fmla="val 13624341"/>
            </a:avLst>
          </a:prstGeom>
          <a:ln w="38100">
            <a:solidFill>
              <a:srgbClr val="FF0000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4787899" y="3244221"/>
            <a:ext cx="2988000" cy="432000"/>
          </a:xfrm>
          <a:prstGeom prst="rect">
            <a:avLst/>
          </a:prstGeom>
          <a:solidFill>
            <a:srgbClr val="FFCC0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 smtClean="0">
                <a:effectLst/>
                <a:latin typeface="Courier New" pitchFamily="49" charset="0"/>
              </a:rPr>
              <a:t>  TKA =</a:t>
            </a:r>
            <a:endParaRPr lang="en-GB" sz="2400" b="1" dirty="0">
              <a:solidFill>
                <a:srgbClr val="FF0000"/>
              </a:solidFill>
              <a:effectLst/>
              <a:latin typeface="Courier New" pitchFamily="49" charset="0"/>
            </a:endParaRP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4787899" y="3686898"/>
            <a:ext cx="2988000" cy="4320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 err="1" smtClean="0">
                <a:effectLst/>
                <a:latin typeface="Courier New" pitchFamily="49" charset="0"/>
              </a:rPr>
              <a:t>Vorige</a:t>
            </a:r>
            <a:r>
              <a:rPr lang="en-US" sz="2400" b="1" dirty="0" smtClean="0">
                <a:effectLst/>
                <a:latin typeface="Courier New" pitchFamily="49" charset="0"/>
              </a:rPr>
              <a:t> R8</a:t>
            </a:r>
            <a:endParaRPr lang="en-GB" b="1" dirty="0">
              <a:effectLst/>
              <a:latin typeface="Courier New" pitchFamily="49" charset="0"/>
            </a:endParaRPr>
          </a:p>
        </p:txBody>
      </p:sp>
      <p:sp>
        <p:nvSpPr>
          <p:cNvPr id="51" name="Rectangle 7"/>
          <p:cNvSpPr>
            <a:spLocks noChangeArrowheads="1"/>
          </p:cNvSpPr>
          <p:nvPr/>
        </p:nvSpPr>
        <p:spPr bwMode="auto">
          <a:xfrm>
            <a:off x="4787900" y="4530559"/>
            <a:ext cx="2988000" cy="4320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 smtClean="0">
                <a:effectLst/>
                <a:latin typeface="Courier New" pitchFamily="49" charset="0"/>
              </a:rPr>
              <a:t>par. kl</a:t>
            </a:r>
            <a:r>
              <a:rPr lang="en-US" sz="2400" b="1" dirty="0" smtClean="0">
                <a:effectLst/>
                <a:latin typeface="Courier New" pitchFamily="49" charset="0"/>
              </a:rPr>
              <a:t> </a:t>
            </a:r>
            <a:r>
              <a:rPr lang="en-US" sz="2400" b="1" dirty="0" smtClean="0">
                <a:effectLst/>
                <a:latin typeface="Courier New" pitchFamily="49" charset="0"/>
              </a:rPr>
              <a:t>=</a:t>
            </a:r>
            <a:endParaRPr lang="en-GB" sz="2000" b="1" dirty="0">
              <a:effectLst/>
              <a:latin typeface="Courier New" pitchFamily="49" charset="0"/>
            </a:endParaRPr>
          </a:p>
        </p:txBody>
      </p:sp>
      <p:sp>
        <p:nvSpPr>
          <p:cNvPr id="52" name="Rectangle 7"/>
          <p:cNvSpPr>
            <a:spLocks noChangeArrowheads="1"/>
          </p:cNvSpPr>
          <p:nvPr/>
        </p:nvSpPr>
        <p:spPr bwMode="auto">
          <a:xfrm>
            <a:off x="4787900" y="4118724"/>
            <a:ext cx="2988000" cy="4320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 smtClean="0">
                <a:effectLst/>
                <a:latin typeface="Courier New" pitchFamily="49" charset="0"/>
              </a:rPr>
              <a:t>par. </a:t>
            </a:r>
            <a:r>
              <a:rPr lang="en-US" sz="2400" b="1" dirty="0" err="1" smtClean="0">
                <a:latin typeface="Courier New" pitchFamily="49" charset="0"/>
              </a:rPr>
              <a:t>wzr</a:t>
            </a:r>
            <a:r>
              <a:rPr lang="en-US" sz="2400" b="1" dirty="0" smtClean="0">
                <a:effectLst/>
                <a:latin typeface="Courier New" pitchFamily="49" charset="0"/>
              </a:rPr>
              <a:t> </a:t>
            </a:r>
            <a:r>
              <a:rPr lang="en-US" sz="2400" b="1" dirty="0" smtClean="0">
                <a:effectLst/>
                <a:latin typeface="Courier New" pitchFamily="49" charset="0"/>
              </a:rPr>
              <a:t>=</a:t>
            </a:r>
            <a:endParaRPr lang="en-GB" sz="2400" b="1" dirty="0">
              <a:solidFill>
                <a:srgbClr val="FF0000"/>
              </a:solidFill>
              <a:effectLst/>
              <a:latin typeface="Courier New" pitchFamily="49" charset="0"/>
            </a:endParaRPr>
          </a:p>
        </p:txBody>
      </p: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4787899" y="2855287"/>
            <a:ext cx="2988000" cy="396000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>
                <a:latin typeface="Courier New" pitchFamily="49" charset="0"/>
              </a:rPr>
              <a:t>t</a:t>
            </a:r>
            <a:r>
              <a:rPr lang="en-US" sz="2400" b="1" dirty="0" smtClean="0">
                <a:latin typeface="Courier New" pitchFamily="49" charset="0"/>
              </a:rPr>
              <a:t>dl.info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54" name="Rectangle 7"/>
          <p:cNvSpPr>
            <a:spLocks noChangeArrowheads="1"/>
          </p:cNvSpPr>
          <p:nvPr/>
        </p:nvSpPr>
        <p:spPr bwMode="auto">
          <a:xfrm>
            <a:off x="4787899" y="1686022"/>
            <a:ext cx="2988000" cy="396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 err="1" smtClean="0">
                <a:effectLst/>
                <a:latin typeface="Courier New" pitchFamily="49" charset="0"/>
              </a:rPr>
              <a:t>Kopie</a:t>
            </a:r>
            <a:r>
              <a:rPr lang="en-US" sz="2400" b="1" dirty="0" smtClean="0">
                <a:effectLst/>
                <a:latin typeface="Courier New" pitchFamily="49" charset="0"/>
              </a:rPr>
              <a:t> R6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cxnSp>
        <p:nvCxnSpPr>
          <p:cNvPr id="4" name="Elbow Connector 3"/>
          <p:cNvCxnSpPr>
            <a:stCxn id="50" idx="1"/>
            <a:endCxn id="35" idx="3"/>
          </p:cNvCxnSpPr>
          <p:nvPr/>
        </p:nvCxnSpPr>
        <p:spPr>
          <a:xfrm rot="10800000">
            <a:off x="3254175" y="1596292"/>
            <a:ext cx="1533725" cy="2306607"/>
          </a:xfrm>
          <a:prstGeom prst="bentConnector3">
            <a:avLst/>
          </a:prstGeom>
          <a:ln w="38100">
            <a:solidFill>
              <a:schemeClr val="accent2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 rot="2946468">
            <a:off x="7839966" y="2598834"/>
            <a:ext cx="14718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AR(</a:t>
            </a:r>
            <a:r>
              <a:rPr lang="en-US" sz="2800" b="1" dirty="0" err="1" smtClean="0">
                <a:solidFill>
                  <a:srgbClr val="FF0000"/>
                </a:solidFill>
              </a:rPr>
              <a:t>vind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endParaRPr lang="sv-SE" sz="2800" b="1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18305" y="4129575"/>
            <a:ext cx="922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</a:rPr>
              <a:t>&amp;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</a:rPr>
              <a:t>tdl</a:t>
            </a:r>
            <a:endParaRPr lang="en-GB" sz="2400" b="1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002811" y="4499056"/>
            <a:ext cx="5533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</a:rPr>
              <a:t>kl</a:t>
            </a:r>
            <a:endParaRPr lang="en-GB" sz="2400" b="1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17815" y="3232922"/>
            <a:ext cx="16594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</a:rPr>
              <a:t>TKA_VIND</a:t>
            </a:r>
            <a:endParaRPr lang="en-GB" sz="2400" b="1" dirty="0">
              <a:solidFill>
                <a:srgbClr val="FF0000"/>
              </a:solidFill>
              <a:latin typeface="Courier New" pitchFamily="49" charset="0"/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7775899" y="3402199"/>
            <a:ext cx="1065135" cy="584775"/>
            <a:chOff x="7775899" y="5009586"/>
            <a:chExt cx="1065135" cy="584775"/>
          </a:xfrm>
        </p:grpSpPr>
        <p:sp>
          <p:nvSpPr>
            <p:cNvPr id="58" name="Line 11"/>
            <p:cNvSpPr>
              <a:spLocks noChangeShapeType="1"/>
            </p:cNvSpPr>
            <p:nvPr/>
          </p:nvSpPr>
          <p:spPr bwMode="auto">
            <a:xfrm flipH="1" flipV="1">
              <a:off x="7775899" y="5499045"/>
              <a:ext cx="991455" cy="2248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square" anchor="ctr">
              <a:spAutoFit/>
            </a:bodyPr>
            <a:lstStyle/>
            <a:p>
              <a:pPr>
                <a:defRPr/>
              </a:pPr>
              <a:endParaRPr lang="nl-BE" sz="2400">
                <a:solidFill>
                  <a:srgbClr val="FF0000"/>
                </a:solidFill>
              </a:endParaRPr>
            </a:p>
          </p:txBody>
        </p:sp>
        <p:sp>
          <p:nvSpPr>
            <p:cNvPr id="59" name="Text Box 12"/>
            <p:cNvSpPr txBox="1">
              <a:spLocks noChangeArrowheads="1"/>
            </p:cNvSpPr>
            <p:nvPr/>
          </p:nvSpPr>
          <p:spPr bwMode="auto">
            <a:xfrm>
              <a:off x="8010020" y="5009586"/>
              <a:ext cx="831014" cy="5847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32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urier New" panose="02070309020205020404" pitchFamily="49" charset="0"/>
                  <a:cs typeface="Courier New" panose="02070309020205020404" pitchFamily="49" charset="0"/>
                </a:rPr>
                <a:t>R8</a:t>
              </a:r>
              <a:endParaRPr lang="en-GB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7780716" y="1280076"/>
            <a:ext cx="798845" cy="642052"/>
            <a:chOff x="8400226" y="4970015"/>
            <a:chExt cx="798845" cy="642052"/>
          </a:xfrm>
        </p:grpSpPr>
        <p:sp>
          <p:nvSpPr>
            <p:cNvPr id="62" name="Line 11"/>
            <p:cNvSpPr>
              <a:spLocks noChangeShapeType="1"/>
            </p:cNvSpPr>
            <p:nvPr/>
          </p:nvSpPr>
          <p:spPr bwMode="auto">
            <a:xfrm>
              <a:off x="8400226" y="5594360"/>
              <a:ext cx="604085" cy="1770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arrow" w="med" len="med"/>
              <a:tailEnd type="none" w="med" len="med"/>
            </a:ln>
            <a:effectLst/>
          </p:spPr>
          <p:txBody>
            <a:bodyPr wrap="square" anchor="ctr">
              <a:spAutoFit/>
            </a:bodyPr>
            <a:lstStyle/>
            <a:p>
              <a:pPr>
                <a:defRPr/>
              </a:pPr>
              <a:endParaRPr lang="nl-BE" sz="2400">
                <a:solidFill>
                  <a:srgbClr val="FF0000"/>
                </a:solidFill>
              </a:endParaRPr>
            </a:p>
          </p:txBody>
        </p:sp>
        <p:sp>
          <p:nvSpPr>
            <p:cNvPr id="63" name="Text Box 12"/>
            <p:cNvSpPr txBox="1">
              <a:spLocks noChangeArrowheads="1"/>
            </p:cNvSpPr>
            <p:nvPr/>
          </p:nvSpPr>
          <p:spPr bwMode="auto">
            <a:xfrm>
              <a:off x="8443110" y="4970015"/>
              <a:ext cx="755961" cy="5847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32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urier New" panose="02070309020205020404" pitchFamily="49" charset="0"/>
                  <a:cs typeface="Courier New" panose="02070309020205020404" pitchFamily="49" charset="0"/>
                </a:rPr>
                <a:t>R9</a:t>
              </a:r>
              <a:endParaRPr lang="en-GB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64" name="TextBox 63"/>
          <p:cNvSpPr txBox="1"/>
          <p:nvPr/>
        </p:nvSpPr>
        <p:spPr>
          <a:xfrm rot="3521068">
            <a:off x="3040080" y="5422523"/>
            <a:ext cx="1579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AR(main)</a:t>
            </a:r>
            <a:endParaRPr lang="sv-SE" sz="2800" b="1" dirty="0">
              <a:solidFill>
                <a:srgbClr val="FF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 rot="2946468">
            <a:off x="3579493" y="1391910"/>
            <a:ext cx="14718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AR(</a:t>
            </a:r>
            <a:r>
              <a:rPr lang="en-US" sz="2800" b="1" dirty="0" err="1" smtClean="0">
                <a:solidFill>
                  <a:srgbClr val="FF0000"/>
                </a:solidFill>
              </a:rPr>
              <a:t>vind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endParaRPr lang="sv-SE" sz="2800" b="1" dirty="0">
              <a:solidFill>
                <a:srgbClr val="FF000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727049" y="201609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BE" sz="3200" dirty="0" smtClean="0">
                <a:solidFill>
                  <a:schemeClr val="accent2"/>
                </a:solidFill>
              </a:rPr>
              <a:t>5. Volledige stapel</a:t>
            </a:r>
            <a:endParaRPr lang="nl-BE" sz="3200" dirty="0">
              <a:solidFill>
                <a:schemeClr val="accent2"/>
              </a:solidFill>
            </a:endParaRPr>
          </a:p>
        </p:txBody>
      </p:sp>
      <p:sp>
        <p:nvSpPr>
          <p:cNvPr id="43" name="Rectangle 7"/>
          <p:cNvSpPr>
            <a:spLocks noChangeArrowheads="1"/>
          </p:cNvSpPr>
          <p:nvPr/>
        </p:nvSpPr>
        <p:spPr bwMode="auto">
          <a:xfrm>
            <a:off x="4787900" y="5387147"/>
            <a:ext cx="2988000" cy="396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 err="1" smtClean="0">
                <a:effectLst/>
                <a:latin typeface="Courier New" pitchFamily="49" charset="0"/>
              </a:rPr>
              <a:t>Kopie</a:t>
            </a:r>
            <a:r>
              <a:rPr lang="en-US" sz="2400" b="1" dirty="0" smtClean="0">
                <a:effectLst/>
                <a:latin typeface="Courier New" pitchFamily="49" charset="0"/>
              </a:rPr>
              <a:t> R6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45" name="Rectangle 7"/>
          <p:cNvSpPr>
            <a:spLocks noChangeArrowheads="1"/>
          </p:cNvSpPr>
          <p:nvPr/>
        </p:nvSpPr>
        <p:spPr bwMode="auto">
          <a:xfrm>
            <a:off x="4787900" y="4991091"/>
            <a:ext cx="2988000" cy="396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 err="1" smtClean="0">
                <a:effectLst/>
                <a:latin typeface="Courier New" pitchFamily="49" charset="0"/>
              </a:rPr>
              <a:t>Kopie</a:t>
            </a:r>
            <a:r>
              <a:rPr lang="en-US" b="1" dirty="0" smtClean="0">
                <a:effectLst/>
                <a:latin typeface="Courier New" pitchFamily="49" charset="0"/>
              </a:rPr>
              <a:t> </a:t>
            </a:r>
            <a:r>
              <a:rPr lang="en-US" b="1" dirty="0" smtClean="0">
                <a:effectLst/>
                <a:latin typeface="Courier New" pitchFamily="49" charset="0"/>
              </a:rPr>
              <a:t>R1 = 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ourier New" pitchFamily="49" charset="0"/>
              </a:rPr>
              <a:t>&amp;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ourier New" pitchFamily="49" charset="0"/>
              </a:rPr>
              <a:t>klasse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ourier New" pitchFamily="49" charset="0"/>
              </a:rPr>
              <a:t>[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ourier New" pitchFamily="49" charset="0"/>
              </a:rPr>
              <a:t>]</a:t>
            </a:r>
            <a:endParaRPr lang="en-GB" sz="1600" b="1" dirty="0">
              <a:solidFill>
                <a:srgbClr val="FF0000"/>
              </a:solidFill>
              <a:effectLst/>
              <a:latin typeface="Courier New" pitchFamily="49" charset="0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4229672" y="4991091"/>
            <a:ext cx="410445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277740" y="2741381"/>
            <a:ext cx="2988000" cy="432000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 smtClean="0">
                <a:latin typeface="Courier New" pitchFamily="49" charset="0"/>
              </a:rPr>
              <a:t>var. </a:t>
            </a:r>
            <a:r>
              <a:rPr lang="en-US" sz="2400" b="1" dirty="0" err="1" smtClean="0">
                <a:latin typeface="Courier New" pitchFamily="49" charset="0"/>
              </a:rPr>
              <a:t>klasse</a:t>
            </a:r>
            <a:r>
              <a:rPr lang="en-US" sz="2400" b="1" dirty="0" smtClean="0">
                <a:latin typeface="Courier New" pitchFamily="49" charset="0"/>
              </a:rPr>
              <a:t>[0</a:t>
            </a:r>
            <a:r>
              <a:rPr lang="en-US" sz="2400" b="1" dirty="0" smtClean="0">
                <a:latin typeface="Courier New" pitchFamily="49" charset="0"/>
              </a:rPr>
              <a:t>]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57" name="Rectangle 7"/>
          <p:cNvSpPr>
            <a:spLocks noChangeArrowheads="1"/>
          </p:cNvSpPr>
          <p:nvPr/>
        </p:nvSpPr>
        <p:spPr bwMode="auto">
          <a:xfrm>
            <a:off x="4779731" y="5783147"/>
            <a:ext cx="2988000" cy="396000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 dirty="0" smtClean="0">
                <a:latin typeface="Courier New" pitchFamily="49" charset="0"/>
              </a:rPr>
              <a:t>var.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</a:rPr>
              <a:t>t</a:t>
            </a:r>
            <a:r>
              <a:rPr lang="en-US" sz="2400" b="1" dirty="0" err="1" smtClean="0">
                <a:latin typeface="Courier New" pitchFamily="49" charset="0"/>
              </a:rPr>
              <a:t>dl.x_co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67" name="Rectangle 7"/>
          <p:cNvSpPr>
            <a:spLocks noChangeArrowheads="1"/>
          </p:cNvSpPr>
          <p:nvPr/>
        </p:nvSpPr>
        <p:spPr bwMode="auto">
          <a:xfrm>
            <a:off x="4787899" y="6179147"/>
            <a:ext cx="2988000" cy="396000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 err="1" smtClean="0">
                <a:latin typeface="Courier New" pitchFamily="49" charset="0"/>
              </a:rPr>
              <a:t>t</a:t>
            </a:r>
            <a:r>
              <a:rPr lang="en-US" sz="2400" b="1" dirty="0" err="1" smtClean="0">
                <a:latin typeface="Courier New" pitchFamily="49" charset="0"/>
              </a:rPr>
              <a:t>dl.y_co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68" name="Rectangle 7"/>
          <p:cNvSpPr>
            <a:spLocks noChangeArrowheads="1"/>
          </p:cNvSpPr>
          <p:nvPr/>
        </p:nvSpPr>
        <p:spPr bwMode="auto">
          <a:xfrm>
            <a:off x="4784548" y="2063232"/>
            <a:ext cx="2988000" cy="396000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 dirty="0" smtClean="0">
                <a:latin typeface="Courier New" pitchFamily="49" charset="0"/>
              </a:rPr>
              <a:t>var.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</a:rPr>
              <a:t>t</a:t>
            </a:r>
            <a:r>
              <a:rPr lang="en-US" sz="2400" b="1" dirty="0" err="1" smtClean="0">
                <a:latin typeface="Courier New" pitchFamily="49" charset="0"/>
              </a:rPr>
              <a:t>dl.x_co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69" name="Rectangle 7"/>
          <p:cNvSpPr>
            <a:spLocks noChangeArrowheads="1"/>
          </p:cNvSpPr>
          <p:nvPr/>
        </p:nvSpPr>
        <p:spPr bwMode="auto">
          <a:xfrm>
            <a:off x="4792716" y="2459232"/>
            <a:ext cx="2988000" cy="396000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 err="1" smtClean="0">
                <a:latin typeface="Courier New" pitchFamily="49" charset="0"/>
              </a:rPr>
              <a:t>t</a:t>
            </a:r>
            <a:r>
              <a:rPr lang="en-US" sz="2400" b="1" dirty="0" err="1" smtClean="0">
                <a:latin typeface="Courier New" pitchFamily="49" charset="0"/>
              </a:rPr>
              <a:t>dl.y_co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342841" y="49809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  <a:tabLst>
                <a:tab pos="6031230" algn="l"/>
              </a:tabLst>
            </a:pPr>
            <a:endParaRPr lang="sv-SE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6031230" algn="l"/>
              </a:tabLst>
            </a:pPr>
            <a:r>
              <a:rPr lang="da-DK" b="1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da-DK" b="1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SBR   vind </a:t>
            </a:r>
            <a:endParaRPr lang="da-DK" b="1" dirty="0" smtClean="0"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6031230" algn="l"/>
              </a:tabLst>
            </a:pPr>
            <a:r>
              <a:rPr lang="da-DK" b="1" dirty="0" smtClean="0">
                <a:solidFill>
                  <a:srgbClr val="FF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TKA_VIND</a:t>
            </a:r>
            <a:r>
              <a:rPr lang="da-DK" b="1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da-DK" b="1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HST   </a:t>
            </a:r>
            <a:r>
              <a:rPr lang="da-DK" b="1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R8</a:t>
            </a:r>
            <a:endParaRPr lang="sv-SE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1" name="Tab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927381"/>
              </p:ext>
            </p:extLst>
          </p:nvPr>
        </p:nvGraphicFramePr>
        <p:xfrm>
          <a:off x="123957" y="3308048"/>
          <a:ext cx="3021362" cy="271370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33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330488559"/>
                    </a:ext>
                  </a:extLst>
                </a:gridCol>
              </a:tblGrid>
              <a:tr h="42770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BE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R0-2?</a:t>
                      </a:r>
                      <a:endParaRPr lang="nl-BE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nl-BE" sz="2400" b="1" kern="1200" dirty="0">
                        <a:solidFill>
                          <a:schemeClr val="tx2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70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Res?</a:t>
                      </a:r>
                      <a:endParaRPr lang="nl-BE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nl-BE" sz="2400" b="0" dirty="0">
                        <a:solidFill>
                          <a:schemeClr val="tx2"/>
                        </a:solidFill>
                        <a:latin typeface="+mj-lt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0142192"/>
                  </a:ext>
                </a:extLst>
              </a:tr>
              <a:tr h="427701">
                <a:tc>
                  <a:txBody>
                    <a:bodyPr/>
                    <a:lstStyle/>
                    <a:p>
                      <a:pPr algn="ctr"/>
                      <a:r>
                        <a:rPr lang="nl-BE" sz="1800" b="1" dirty="0" smtClean="0">
                          <a:solidFill>
                            <a:schemeClr val="tx1"/>
                          </a:solidFill>
                        </a:rPr>
                        <a:t>formeel</a:t>
                      </a:r>
                      <a:endParaRPr lang="nl-B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800" b="1" dirty="0" smtClean="0">
                          <a:solidFill>
                            <a:schemeClr val="tx1"/>
                          </a:solidFill>
                        </a:rPr>
                        <a:t>actueel</a:t>
                      </a:r>
                      <a:endParaRPr lang="nl-B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hoe</a:t>
                      </a:r>
                      <a:endParaRPr lang="nl-B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44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kl</a:t>
                      </a:r>
                      <a:endParaRPr lang="nl-BE" sz="2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</a:t>
                      </a:r>
                      <a:endParaRPr lang="nl-BE" sz="2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smtClean="0">
                          <a:solidFill>
                            <a:srgbClr val="FF0000"/>
                          </a:solidFill>
                        </a:rPr>
                        <a:t>…</a:t>
                      </a:r>
                      <a:endParaRPr lang="nl-BE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wzr</a:t>
                      </a:r>
                      <a:endParaRPr lang="nl-BE" sz="2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024596"/>
                  </a:ext>
                </a:extLst>
              </a:tr>
            </a:tbl>
          </a:graphicData>
        </a:graphic>
      </p:graphicFrame>
      <p:sp>
        <p:nvSpPr>
          <p:cNvPr id="72" name="Rectangle 71"/>
          <p:cNvSpPr/>
          <p:nvPr/>
        </p:nvSpPr>
        <p:spPr bwMode="auto">
          <a:xfrm>
            <a:off x="1876601" y="3797777"/>
            <a:ext cx="553358" cy="461665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BE" sz="2400" b="1" dirty="0" smtClean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R0</a:t>
            </a:r>
            <a:endParaRPr lang="nl-BE" sz="2400" b="1" dirty="0"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1876601" y="3341818"/>
            <a:ext cx="553358" cy="461665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BE" sz="2400" b="1" dirty="0" smtClean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R1</a:t>
            </a:r>
            <a:endParaRPr lang="nl-BE" sz="2400" b="1" dirty="0"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214245" y="4643309"/>
            <a:ext cx="5533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kl</a:t>
            </a:r>
            <a:endParaRPr lang="nl-BE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1056145" y="5566639"/>
            <a:ext cx="9220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tdl</a:t>
            </a:r>
            <a:endParaRPr lang="nl-BE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1933874" y="4643934"/>
            <a:ext cx="12907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stapel</a:t>
            </a:r>
            <a:endParaRPr lang="nl-BE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2208635" y="5117487"/>
            <a:ext cx="553358" cy="461665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BE" sz="2400" b="1" dirty="0" smtClean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R1</a:t>
            </a:r>
            <a:endParaRPr lang="nl-BE" sz="2400" b="1" dirty="0"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1922201" y="5550596"/>
            <a:ext cx="12907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stapel</a:t>
            </a:r>
            <a:endParaRPr lang="nl-BE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9" name="Oval 78"/>
          <p:cNvSpPr/>
          <p:nvPr/>
        </p:nvSpPr>
        <p:spPr>
          <a:xfrm>
            <a:off x="1680061" y="3346846"/>
            <a:ext cx="916905" cy="93324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067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500"/>
                            </p:stCondLst>
                            <p:childTnLst>
                              <p:par>
                                <p:cTn id="9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000"/>
                            </p:stCondLst>
                            <p:childTnLst>
                              <p:par>
                                <p:cTn id="9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500"/>
                            </p:stCondLst>
                            <p:childTnLst>
                              <p:par>
                                <p:cTn id="9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000"/>
                            </p:stCondLst>
                            <p:childTnLst>
                              <p:par>
                                <p:cTn id="10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500"/>
                            </p:stCondLst>
                            <p:childTnLst>
                              <p:par>
                                <p:cTn id="10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/>
      <p:bldP spid="12" grpId="0"/>
      <p:bldP spid="13" grpId="0"/>
      <p:bldP spid="14" grpId="0"/>
      <p:bldP spid="45" grpId="0" animBg="1"/>
      <p:bldP spid="68" grpId="0" animBg="1"/>
      <p:bldP spid="69" grpId="0" animBg="1"/>
      <p:bldP spid="70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 animBg="1"/>
      <p:bldP spid="79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Vraag</a:t>
            </a:r>
            <a:r>
              <a:rPr lang="en-US" dirty="0" smtClean="0"/>
              <a:t> 2</a:t>
            </a:r>
            <a:endParaRPr lang="nl-BE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70612" y="5354330"/>
            <a:ext cx="2988000" cy="432000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 smtClean="0">
                <a:effectLst/>
                <a:latin typeface="Courier New" pitchFamily="49" charset="0"/>
              </a:rPr>
              <a:t>var. </a:t>
            </a:r>
            <a:r>
              <a:rPr lang="en-US" sz="2400" b="1" dirty="0" err="1" smtClean="0">
                <a:latin typeface="Courier New" pitchFamily="49" charset="0"/>
              </a:rPr>
              <a:t>i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70611" y="5791994"/>
            <a:ext cx="2988000" cy="432000"/>
          </a:xfrm>
          <a:prstGeom prst="rect">
            <a:avLst/>
          </a:prstGeom>
          <a:solidFill>
            <a:srgbClr val="FFCC0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 smtClean="0">
                <a:effectLst/>
                <a:latin typeface="Courier New" pitchFamily="49" charset="0"/>
              </a:rPr>
              <a:t>TKA = -1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70611" y="6218046"/>
            <a:ext cx="2988000" cy="4320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 smtClean="0">
                <a:effectLst/>
                <a:latin typeface="Courier New" pitchFamily="49" charset="0"/>
              </a:rPr>
              <a:t>R8 = -1</a:t>
            </a:r>
            <a:endParaRPr lang="en-GB" b="1" dirty="0">
              <a:effectLst/>
              <a:latin typeface="Courier New" pitchFamily="49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270612" y="4925436"/>
            <a:ext cx="2988000" cy="432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</a:rPr>
              <a:t>loc.info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270612" y="4495204"/>
            <a:ext cx="2988000" cy="432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</a:t>
            </a:r>
            <a:r>
              <a:rPr lang="en-US" sz="2400" b="1" dirty="0" err="1" smtClean="0">
                <a:latin typeface="Courier New" pitchFamily="49" charset="0"/>
              </a:rPr>
              <a:t>loc.y_co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270612" y="4055520"/>
            <a:ext cx="2988000" cy="432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>
                <a:latin typeface="Courier New" pitchFamily="49" charset="0"/>
              </a:rPr>
              <a:t>v</a:t>
            </a:r>
            <a:r>
              <a:rPr lang="en-US" sz="2000" b="1" dirty="0" smtClean="0">
                <a:latin typeface="Courier New" pitchFamily="49" charset="0"/>
              </a:rPr>
              <a:t>ar. </a:t>
            </a:r>
            <a:r>
              <a:rPr lang="en-US" sz="2400" b="1" dirty="0" err="1" smtClean="0">
                <a:latin typeface="Courier New" pitchFamily="49" charset="0"/>
              </a:rPr>
              <a:t>loc.x_co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270612" y="3625120"/>
            <a:ext cx="2988000" cy="432000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</a:t>
            </a:r>
            <a:r>
              <a:rPr lang="en-US" sz="2400" b="1" dirty="0" err="1" smtClean="0">
                <a:latin typeface="Courier New" pitchFamily="49" charset="0"/>
              </a:rPr>
              <a:t>klasse</a:t>
            </a:r>
            <a:r>
              <a:rPr lang="en-US" sz="2400" b="1" dirty="0" smtClean="0">
                <a:latin typeface="Courier New" pitchFamily="49" charset="0"/>
              </a:rPr>
              <a:t>[2]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270612" y="3185436"/>
            <a:ext cx="2988000" cy="432000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 smtClean="0">
                <a:latin typeface="Courier New" pitchFamily="49" charset="0"/>
              </a:rPr>
              <a:t>    </a:t>
            </a:r>
            <a:r>
              <a:rPr lang="en-US" sz="2400" b="1" dirty="0" err="1" smtClean="0">
                <a:latin typeface="Courier New" pitchFamily="49" charset="0"/>
              </a:rPr>
              <a:t>klasse</a:t>
            </a:r>
            <a:r>
              <a:rPr lang="en-US" sz="2400" b="1" dirty="0" smtClean="0">
                <a:latin typeface="Courier New" pitchFamily="49" charset="0"/>
              </a:rPr>
              <a:t>[1]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266174" y="937614"/>
            <a:ext cx="2988000" cy="432000"/>
          </a:xfrm>
          <a:prstGeom prst="rect">
            <a:avLst/>
          </a:prstGeom>
          <a:solidFill>
            <a:srgbClr val="FFCC0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 smtClean="0">
                <a:effectLst/>
                <a:latin typeface="Courier New" pitchFamily="49" charset="0"/>
              </a:rPr>
              <a:t>TKA = </a:t>
            </a:r>
            <a:r>
              <a:rPr lang="en-US" sz="2400" b="1" dirty="0" smtClean="0">
                <a:solidFill>
                  <a:srgbClr val="FF0000"/>
                </a:solidFill>
                <a:effectLst/>
                <a:latin typeface="Courier New" pitchFamily="49" charset="0"/>
              </a:rPr>
              <a:t>TKA_MAIN</a:t>
            </a:r>
            <a:endParaRPr lang="en-GB" sz="2400" b="1" dirty="0">
              <a:solidFill>
                <a:srgbClr val="FF0000"/>
              </a:solidFill>
              <a:effectLst/>
              <a:latin typeface="Courier New" pitchFamily="49" charset="0"/>
            </a:endParaRP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266174" y="1380291"/>
            <a:ext cx="2988000" cy="4320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 err="1" smtClean="0">
                <a:effectLst/>
                <a:latin typeface="Courier New" pitchFamily="49" charset="0"/>
              </a:rPr>
              <a:t>Vorige</a:t>
            </a:r>
            <a:r>
              <a:rPr lang="en-US" sz="2400" b="1" dirty="0" smtClean="0">
                <a:effectLst/>
                <a:latin typeface="Courier New" pitchFamily="49" charset="0"/>
              </a:rPr>
              <a:t> R8</a:t>
            </a:r>
            <a:endParaRPr lang="en-GB" b="1" dirty="0">
              <a:effectLst/>
              <a:latin typeface="Courier New" pitchFamily="49" charset="0"/>
            </a:endParaRPr>
          </a:p>
        </p:txBody>
      </p:sp>
      <p:sp>
        <p:nvSpPr>
          <p:cNvPr id="39" name="Rectangle 7"/>
          <p:cNvSpPr>
            <a:spLocks noChangeArrowheads="1"/>
          </p:cNvSpPr>
          <p:nvPr/>
        </p:nvSpPr>
        <p:spPr bwMode="auto">
          <a:xfrm>
            <a:off x="266175" y="2223952"/>
            <a:ext cx="2988000" cy="4320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 smtClean="0">
                <a:latin typeface="Courier New" pitchFamily="49" charset="0"/>
              </a:rPr>
              <a:t>par.</a:t>
            </a:r>
            <a:r>
              <a:rPr lang="en-US" sz="2000" b="1" dirty="0" smtClean="0">
                <a:effectLst/>
                <a:latin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</a:rPr>
              <a:t>kl</a:t>
            </a:r>
            <a:r>
              <a:rPr lang="en-US" sz="2400" b="1" dirty="0" smtClean="0">
                <a:effectLst/>
                <a:latin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effectLst/>
                <a:latin typeface="Courier New" pitchFamily="49" charset="0"/>
              </a:rPr>
              <a:t>= </a:t>
            </a:r>
            <a:r>
              <a:rPr lang="en-US" sz="2000" b="1" dirty="0" err="1" smtClean="0">
                <a:solidFill>
                  <a:srgbClr val="FF0000"/>
                </a:solidFill>
                <a:effectLst/>
                <a:latin typeface="Courier New" pitchFamily="49" charset="0"/>
              </a:rPr>
              <a:t>klasse</a:t>
            </a:r>
            <a:endParaRPr lang="en-GB" sz="2000" b="1" dirty="0">
              <a:solidFill>
                <a:srgbClr val="FF0000"/>
              </a:solidFill>
              <a:effectLst/>
              <a:latin typeface="Courier New" pitchFamily="49" charset="0"/>
            </a:endParaRPr>
          </a:p>
        </p:txBody>
      </p:sp>
      <p:sp>
        <p:nvSpPr>
          <p:cNvPr id="40" name="Rectangle 7"/>
          <p:cNvSpPr>
            <a:spLocks noChangeArrowheads="1"/>
          </p:cNvSpPr>
          <p:nvPr/>
        </p:nvSpPr>
        <p:spPr bwMode="auto">
          <a:xfrm>
            <a:off x="266175" y="1812117"/>
            <a:ext cx="2988000" cy="4320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 smtClean="0">
                <a:effectLst/>
                <a:latin typeface="Courier New" pitchFamily="49" charset="0"/>
              </a:rPr>
              <a:t>par. </a:t>
            </a:r>
            <a:r>
              <a:rPr lang="en-US" sz="2400" b="1" dirty="0" err="1" smtClean="0">
                <a:latin typeface="Courier New" pitchFamily="49" charset="0"/>
              </a:rPr>
              <a:t>wzr</a:t>
            </a:r>
            <a:r>
              <a:rPr lang="en-US" sz="2400" b="1" dirty="0" smtClean="0">
                <a:effectLst/>
                <a:latin typeface="Courier New" pitchFamily="49" charset="0"/>
              </a:rPr>
              <a:t> </a:t>
            </a:r>
            <a:r>
              <a:rPr lang="en-US" sz="2400" b="1" dirty="0" smtClean="0">
                <a:effectLst/>
                <a:latin typeface="Courier New" pitchFamily="49" charset="0"/>
              </a:rPr>
              <a:t>=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</a:rPr>
              <a:t>&amp;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</a:rPr>
              <a:t>loc</a:t>
            </a:r>
            <a:endParaRPr lang="en-GB" sz="2400" b="1" dirty="0">
              <a:solidFill>
                <a:srgbClr val="FF0000"/>
              </a:solidFill>
              <a:effectLst/>
              <a:latin typeface="Courier New" pitchFamily="49" charset="0"/>
            </a:endParaRPr>
          </a:p>
        </p:txBody>
      </p:sp>
      <p:sp>
        <p:nvSpPr>
          <p:cNvPr id="41" name="Rectangle 7"/>
          <p:cNvSpPr>
            <a:spLocks noChangeArrowheads="1"/>
          </p:cNvSpPr>
          <p:nvPr/>
        </p:nvSpPr>
        <p:spPr bwMode="auto">
          <a:xfrm>
            <a:off x="266174" y="548680"/>
            <a:ext cx="2988000" cy="396000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>
                <a:latin typeface="Courier New" pitchFamily="49" charset="0"/>
              </a:rPr>
              <a:t>t</a:t>
            </a:r>
            <a:r>
              <a:rPr lang="en-US" sz="2400" b="1" dirty="0" smtClean="0">
                <a:latin typeface="Courier New" pitchFamily="49" charset="0"/>
              </a:rPr>
              <a:t>dl.info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-468560" y="2678934"/>
            <a:ext cx="410445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35" idx="3"/>
            <a:endCxn id="11" idx="3"/>
          </p:cNvCxnSpPr>
          <p:nvPr/>
        </p:nvCxnSpPr>
        <p:spPr>
          <a:xfrm>
            <a:off x="3254174" y="1596291"/>
            <a:ext cx="4437" cy="4837755"/>
          </a:xfrm>
          <a:prstGeom prst="bentConnector3">
            <a:avLst>
              <a:gd name="adj1" fmla="val 13624341"/>
            </a:avLst>
          </a:prstGeom>
          <a:ln w="38100">
            <a:solidFill>
              <a:srgbClr val="FF0000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4787899" y="3244221"/>
            <a:ext cx="2988000" cy="432000"/>
          </a:xfrm>
          <a:prstGeom prst="rect">
            <a:avLst/>
          </a:prstGeom>
          <a:solidFill>
            <a:srgbClr val="FFCC0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 smtClean="0">
                <a:effectLst/>
                <a:latin typeface="Courier New" pitchFamily="49" charset="0"/>
              </a:rPr>
              <a:t>  TKA =</a:t>
            </a:r>
            <a:endParaRPr lang="en-GB" sz="2400" b="1" dirty="0">
              <a:solidFill>
                <a:srgbClr val="FF0000"/>
              </a:solidFill>
              <a:effectLst/>
              <a:latin typeface="Courier New" pitchFamily="49" charset="0"/>
            </a:endParaRP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4787899" y="3686898"/>
            <a:ext cx="2988000" cy="4320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 err="1" smtClean="0">
                <a:effectLst/>
                <a:latin typeface="Courier New" pitchFamily="49" charset="0"/>
              </a:rPr>
              <a:t>Vorige</a:t>
            </a:r>
            <a:r>
              <a:rPr lang="en-US" sz="2400" b="1" dirty="0" smtClean="0">
                <a:effectLst/>
                <a:latin typeface="Courier New" pitchFamily="49" charset="0"/>
              </a:rPr>
              <a:t> R8</a:t>
            </a:r>
            <a:endParaRPr lang="en-GB" b="1" dirty="0">
              <a:effectLst/>
              <a:latin typeface="Courier New" pitchFamily="49" charset="0"/>
            </a:endParaRPr>
          </a:p>
        </p:txBody>
      </p:sp>
      <p:sp>
        <p:nvSpPr>
          <p:cNvPr id="51" name="Rectangle 7"/>
          <p:cNvSpPr>
            <a:spLocks noChangeArrowheads="1"/>
          </p:cNvSpPr>
          <p:nvPr/>
        </p:nvSpPr>
        <p:spPr bwMode="auto">
          <a:xfrm>
            <a:off x="4787900" y="4530559"/>
            <a:ext cx="2988000" cy="4320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 smtClean="0">
                <a:effectLst/>
                <a:latin typeface="Courier New" pitchFamily="49" charset="0"/>
              </a:rPr>
              <a:t>par. kl</a:t>
            </a:r>
            <a:r>
              <a:rPr lang="en-US" sz="2400" b="1" dirty="0" smtClean="0">
                <a:effectLst/>
                <a:latin typeface="Courier New" pitchFamily="49" charset="0"/>
              </a:rPr>
              <a:t> </a:t>
            </a:r>
            <a:r>
              <a:rPr lang="en-US" sz="2400" b="1" dirty="0" smtClean="0">
                <a:effectLst/>
                <a:latin typeface="Courier New" pitchFamily="49" charset="0"/>
              </a:rPr>
              <a:t>=</a:t>
            </a:r>
            <a:endParaRPr lang="en-GB" sz="2000" b="1" dirty="0">
              <a:effectLst/>
              <a:latin typeface="Courier New" pitchFamily="49" charset="0"/>
            </a:endParaRPr>
          </a:p>
        </p:txBody>
      </p:sp>
      <p:sp>
        <p:nvSpPr>
          <p:cNvPr id="52" name="Rectangle 7"/>
          <p:cNvSpPr>
            <a:spLocks noChangeArrowheads="1"/>
          </p:cNvSpPr>
          <p:nvPr/>
        </p:nvSpPr>
        <p:spPr bwMode="auto">
          <a:xfrm>
            <a:off x="4787900" y="4118724"/>
            <a:ext cx="2988000" cy="4320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 smtClean="0">
                <a:effectLst/>
                <a:latin typeface="Courier New" pitchFamily="49" charset="0"/>
              </a:rPr>
              <a:t>par. </a:t>
            </a:r>
            <a:r>
              <a:rPr lang="en-US" sz="2400" b="1" dirty="0" err="1" smtClean="0">
                <a:latin typeface="Courier New" pitchFamily="49" charset="0"/>
              </a:rPr>
              <a:t>wzr</a:t>
            </a:r>
            <a:r>
              <a:rPr lang="en-US" sz="2400" b="1" dirty="0" smtClean="0">
                <a:effectLst/>
                <a:latin typeface="Courier New" pitchFamily="49" charset="0"/>
              </a:rPr>
              <a:t> </a:t>
            </a:r>
            <a:r>
              <a:rPr lang="en-US" sz="2400" b="1" dirty="0" smtClean="0">
                <a:effectLst/>
                <a:latin typeface="Courier New" pitchFamily="49" charset="0"/>
              </a:rPr>
              <a:t>=</a:t>
            </a:r>
            <a:endParaRPr lang="en-GB" sz="2400" b="1" dirty="0">
              <a:solidFill>
                <a:srgbClr val="FF0000"/>
              </a:solidFill>
              <a:effectLst/>
              <a:latin typeface="Courier New" pitchFamily="49" charset="0"/>
            </a:endParaRPr>
          </a:p>
        </p:txBody>
      </p: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4787899" y="2855287"/>
            <a:ext cx="2988000" cy="396000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>
                <a:latin typeface="Courier New" pitchFamily="49" charset="0"/>
              </a:rPr>
              <a:t>t</a:t>
            </a:r>
            <a:r>
              <a:rPr lang="en-US" sz="2400" b="1" dirty="0" smtClean="0">
                <a:latin typeface="Courier New" pitchFamily="49" charset="0"/>
              </a:rPr>
              <a:t>dl.info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54" name="Rectangle 7"/>
          <p:cNvSpPr>
            <a:spLocks noChangeArrowheads="1"/>
          </p:cNvSpPr>
          <p:nvPr/>
        </p:nvSpPr>
        <p:spPr bwMode="auto">
          <a:xfrm>
            <a:off x="4787899" y="1686022"/>
            <a:ext cx="2988000" cy="396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 err="1" smtClean="0">
                <a:effectLst/>
                <a:latin typeface="Courier New" pitchFamily="49" charset="0"/>
              </a:rPr>
              <a:t>Kopie</a:t>
            </a:r>
            <a:r>
              <a:rPr lang="en-US" sz="2400" b="1" dirty="0" smtClean="0">
                <a:effectLst/>
                <a:latin typeface="Courier New" pitchFamily="49" charset="0"/>
              </a:rPr>
              <a:t> R6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cxnSp>
        <p:nvCxnSpPr>
          <p:cNvPr id="4" name="Elbow Connector 3"/>
          <p:cNvCxnSpPr>
            <a:stCxn id="50" idx="1"/>
            <a:endCxn id="35" idx="3"/>
          </p:cNvCxnSpPr>
          <p:nvPr/>
        </p:nvCxnSpPr>
        <p:spPr>
          <a:xfrm rot="10800000">
            <a:off x="3254175" y="1596292"/>
            <a:ext cx="1533725" cy="2306607"/>
          </a:xfrm>
          <a:prstGeom prst="bentConnector3">
            <a:avLst/>
          </a:prstGeom>
          <a:ln w="38100">
            <a:solidFill>
              <a:schemeClr val="accent2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 rot="2946468">
            <a:off x="7839966" y="2598834"/>
            <a:ext cx="14718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AR(</a:t>
            </a:r>
            <a:r>
              <a:rPr lang="en-US" sz="2800" b="1" dirty="0" err="1" smtClean="0">
                <a:solidFill>
                  <a:srgbClr val="FF0000"/>
                </a:solidFill>
              </a:rPr>
              <a:t>vind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endParaRPr lang="sv-SE" sz="2800" b="1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18305" y="4129575"/>
            <a:ext cx="922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</a:rPr>
              <a:t>&amp;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</a:rPr>
              <a:t>tdl</a:t>
            </a:r>
            <a:endParaRPr lang="en-GB" sz="2400" b="1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002811" y="4499056"/>
            <a:ext cx="5533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</a:rPr>
              <a:t>kl</a:t>
            </a:r>
            <a:endParaRPr lang="en-GB" sz="2400" b="1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17815" y="3232922"/>
            <a:ext cx="16594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</a:rPr>
              <a:t>TKA_VIND</a:t>
            </a:r>
            <a:endParaRPr lang="en-GB" sz="2400" b="1" dirty="0">
              <a:solidFill>
                <a:srgbClr val="FF0000"/>
              </a:solidFill>
              <a:latin typeface="Courier New" pitchFamily="49" charset="0"/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7775899" y="3402199"/>
            <a:ext cx="1065135" cy="584775"/>
            <a:chOff x="7775899" y="5009586"/>
            <a:chExt cx="1065135" cy="584775"/>
          </a:xfrm>
        </p:grpSpPr>
        <p:sp>
          <p:nvSpPr>
            <p:cNvPr id="58" name="Line 11"/>
            <p:cNvSpPr>
              <a:spLocks noChangeShapeType="1"/>
            </p:cNvSpPr>
            <p:nvPr/>
          </p:nvSpPr>
          <p:spPr bwMode="auto">
            <a:xfrm flipH="1" flipV="1">
              <a:off x="7775899" y="5499045"/>
              <a:ext cx="991455" cy="2248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square" anchor="ctr">
              <a:spAutoFit/>
            </a:bodyPr>
            <a:lstStyle/>
            <a:p>
              <a:pPr>
                <a:defRPr/>
              </a:pPr>
              <a:endParaRPr lang="nl-BE" sz="2400">
                <a:solidFill>
                  <a:srgbClr val="FF0000"/>
                </a:solidFill>
              </a:endParaRPr>
            </a:p>
          </p:txBody>
        </p:sp>
        <p:sp>
          <p:nvSpPr>
            <p:cNvPr id="59" name="Text Box 12"/>
            <p:cNvSpPr txBox="1">
              <a:spLocks noChangeArrowheads="1"/>
            </p:cNvSpPr>
            <p:nvPr/>
          </p:nvSpPr>
          <p:spPr bwMode="auto">
            <a:xfrm>
              <a:off x="8010020" y="5009586"/>
              <a:ext cx="831014" cy="5847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32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urier New" panose="02070309020205020404" pitchFamily="49" charset="0"/>
                  <a:cs typeface="Courier New" panose="02070309020205020404" pitchFamily="49" charset="0"/>
                </a:rPr>
                <a:t>R8</a:t>
              </a:r>
              <a:endParaRPr lang="en-GB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7780716" y="1280076"/>
            <a:ext cx="798845" cy="642052"/>
            <a:chOff x="8400226" y="4970015"/>
            <a:chExt cx="798845" cy="642052"/>
          </a:xfrm>
        </p:grpSpPr>
        <p:sp>
          <p:nvSpPr>
            <p:cNvPr id="62" name="Line 11"/>
            <p:cNvSpPr>
              <a:spLocks noChangeShapeType="1"/>
            </p:cNvSpPr>
            <p:nvPr/>
          </p:nvSpPr>
          <p:spPr bwMode="auto">
            <a:xfrm>
              <a:off x="8400226" y="5594360"/>
              <a:ext cx="604085" cy="1770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arrow" w="med" len="med"/>
              <a:tailEnd type="none" w="med" len="med"/>
            </a:ln>
            <a:effectLst/>
          </p:spPr>
          <p:txBody>
            <a:bodyPr wrap="square" anchor="ctr">
              <a:spAutoFit/>
            </a:bodyPr>
            <a:lstStyle/>
            <a:p>
              <a:pPr>
                <a:defRPr/>
              </a:pPr>
              <a:endParaRPr lang="nl-BE" sz="2400">
                <a:solidFill>
                  <a:srgbClr val="FF0000"/>
                </a:solidFill>
              </a:endParaRPr>
            </a:p>
          </p:txBody>
        </p:sp>
        <p:sp>
          <p:nvSpPr>
            <p:cNvPr id="63" name="Text Box 12"/>
            <p:cNvSpPr txBox="1">
              <a:spLocks noChangeArrowheads="1"/>
            </p:cNvSpPr>
            <p:nvPr/>
          </p:nvSpPr>
          <p:spPr bwMode="auto">
            <a:xfrm>
              <a:off x="8443110" y="4970015"/>
              <a:ext cx="755961" cy="5847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32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urier New" panose="02070309020205020404" pitchFamily="49" charset="0"/>
                  <a:cs typeface="Courier New" panose="02070309020205020404" pitchFamily="49" charset="0"/>
                </a:rPr>
                <a:t>R9</a:t>
              </a:r>
              <a:endParaRPr lang="en-GB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64" name="TextBox 63"/>
          <p:cNvSpPr txBox="1"/>
          <p:nvPr/>
        </p:nvSpPr>
        <p:spPr>
          <a:xfrm rot="3521068">
            <a:off x="3040080" y="5422523"/>
            <a:ext cx="1579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AR(main)</a:t>
            </a:r>
            <a:endParaRPr lang="sv-SE" sz="2800" b="1" dirty="0">
              <a:solidFill>
                <a:srgbClr val="FF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 rot="2946468">
            <a:off x="3579493" y="1391910"/>
            <a:ext cx="14718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AR(</a:t>
            </a:r>
            <a:r>
              <a:rPr lang="en-US" sz="2800" b="1" dirty="0" err="1" smtClean="0">
                <a:solidFill>
                  <a:srgbClr val="FF0000"/>
                </a:solidFill>
              </a:rPr>
              <a:t>vind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endParaRPr lang="sv-SE" sz="2800" b="1" dirty="0">
              <a:solidFill>
                <a:srgbClr val="FF000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727049" y="201609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BE" sz="3200" dirty="0" smtClean="0">
                <a:solidFill>
                  <a:schemeClr val="accent2"/>
                </a:solidFill>
              </a:rPr>
              <a:t>5. Volledige stapel</a:t>
            </a:r>
            <a:endParaRPr lang="nl-BE" sz="3200" dirty="0">
              <a:solidFill>
                <a:schemeClr val="accent2"/>
              </a:solidFill>
            </a:endParaRPr>
          </a:p>
        </p:txBody>
      </p:sp>
      <p:sp>
        <p:nvSpPr>
          <p:cNvPr id="43" name="Rectangle 7"/>
          <p:cNvSpPr>
            <a:spLocks noChangeArrowheads="1"/>
          </p:cNvSpPr>
          <p:nvPr/>
        </p:nvSpPr>
        <p:spPr bwMode="auto">
          <a:xfrm>
            <a:off x="4787900" y="5387147"/>
            <a:ext cx="2988000" cy="396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 err="1" smtClean="0">
                <a:effectLst/>
                <a:latin typeface="Courier New" pitchFamily="49" charset="0"/>
              </a:rPr>
              <a:t>Kopie</a:t>
            </a:r>
            <a:r>
              <a:rPr lang="en-US" sz="2400" b="1" dirty="0" smtClean="0">
                <a:effectLst/>
                <a:latin typeface="Courier New" pitchFamily="49" charset="0"/>
              </a:rPr>
              <a:t> R6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45" name="Rectangle 7"/>
          <p:cNvSpPr>
            <a:spLocks noChangeArrowheads="1"/>
          </p:cNvSpPr>
          <p:nvPr/>
        </p:nvSpPr>
        <p:spPr bwMode="auto">
          <a:xfrm>
            <a:off x="4787900" y="4991091"/>
            <a:ext cx="2988000" cy="396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 err="1" smtClean="0">
                <a:effectLst/>
                <a:latin typeface="Courier New" pitchFamily="49" charset="0"/>
              </a:rPr>
              <a:t>Kopie</a:t>
            </a:r>
            <a:r>
              <a:rPr lang="en-US" b="1" dirty="0" smtClean="0">
                <a:effectLst/>
                <a:latin typeface="Courier New" pitchFamily="49" charset="0"/>
              </a:rPr>
              <a:t> </a:t>
            </a:r>
            <a:r>
              <a:rPr lang="en-US" b="1" dirty="0" smtClean="0">
                <a:effectLst/>
                <a:latin typeface="Courier New" pitchFamily="49" charset="0"/>
              </a:rPr>
              <a:t>R1 = 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ourier New" pitchFamily="49" charset="0"/>
              </a:rPr>
              <a:t>&amp;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ourier New" pitchFamily="49" charset="0"/>
              </a:rPr>
              <a:t>klasse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ourier New" pitchFamily="49" charset="0"/>
              </a:rPr>
              <a:t>[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ourier New" pitchFamily="49" charset="0"/>
              </a:rPr>
              <a:t>]</a:t>
            </a:r>
            <a:endParaRPr lang="en-GB" sz="1600" b="1" dirty="0">
              <a:solidFill>
                <a:srgbClr val="FF0000"/>
              </a:solidFill>
              <a:effectLst/>
              <a:latin typeface="Courier New" pitchFamily="49" charset="0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4229672" y="4991091"/>
            <a:ext cx="410445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277740" y="2741381"/>
            <a:ext cx="2988000" cy="432000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 smtClean="0">
                <a:latin typeface="Courier New" pitchFamily="49" charset="0"/>
              </a:rPr>
              <a:t>var. </a:t>
            </a:r>
            <a:r>
              <a:rPr lang="en-US" sz="2400" b="1" dirty="0" err="1" smtClean="0">
                <a:latin typeface="Courier New" pitchFamily="49" charset="0"/>
              </a:rPr>
              <a:t>klasse</a:t>
            </a:r>
            <a:r>
              <a:rPr lang="en-US" sz="2400" b="1" dirty="0" smtClean="0">
                <a:latin typeface="Courier New" pitchFamily="49" charset="0"/>
              </a:rPr>
              <a:t>[0</a:t>
            </a:r>
            <a:r>
              <a:rPr lang="en-US" sz="2400" b="1" dirty="0" smtClean="0">
                <a:latin typeface="Courier New" pitchFamily="49" charset="0"/>
              </a:rPr>
              <a:t>]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57" name="Rectangle 7"/>
          <p:cNvSpPr>
            <a:spLocks noChangeArrowheads="1"/>
          </p:cNvSpPr>
          <p:nvPr/>
        </p:nvSpPr>
        <p:spPr bwMode="auto">
          <a:xfrm>
            <a:off x="4779731" y="5783147"/>
            <a:ext cx="2988000" cy="396000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 dirty="0" smtClean="0">
                <a:latin typeface="Courier New" pitchFamily="49" charset="0"/>
              </a:rPr>
              <a:t>var.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</a:rPr>
              <a:t>t</a:t>
            </a:r>
            <a:r>
              <a:rPr lang="en-US" sz="2400" b="1" dirty="0" err="1" smtClean="0">
                <a:latin typeface="Courier New" pitchFamily="49" charset="0"/>
              </a:rPr>
              <a:t>dl.x_co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67" name="Rectangle 7"/>
          <p:cNvSpPr>
            <a:spLocks noChangeArrowheads="1"/>
          </p:cNvSpPr>
          <p:nvPr/>
        </p:nvSpPr>
        <p:spPr bwMode="auto">
          <a:xfrm>
            <a:off x="4787899" y="6179147"/>
            <a:ext cx="2988000" cy="396000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 err="1" smtClean="0">
                <a:latin typeface="Courier New" pitchFamily="49" charset="0"/>
              </a:rPr>
              <a:t>t</a:t>
            </a:r>
            <a:r>
              <a:rPr lang="en-US" sz="2400" b="1" dirty="0" err="1" smtClean="0">
                <a:latin typeface="Courier New" pitchFamily="49" charset="0"/>
              </a:rPr>
              <a:t>dl.y_co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68" name="Rectangle 7"/>
          <p:cNvSpPr>
            <a:spLocks noChangeArrowheads="1"/>
          </p:cNvSpPr>
          <p:nvPr/>
        </p:nvSpPr>
        <p:spPr bwMode="auto">
          <a:xfrm>
            <a:off x="4784548" y="2063232"/>
            <a:ext cx="2988000" cy="396000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 dirty="0" smtClean="0">
                <a:latin typeface="Courier New" pitchFamily="49" charset="0"/>
              </a:rPr>
              <a:t>var.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</a:rPr>
              <a:t>t</a:t>
            </a:r>
            <a:r>
              <a:rPr lang="en-US" sz="2400" b="1" dirty="0" err="1" smtClean="0">
                <a:latin typeface="Courier New" pitchFamily="49" charset="0"/>
              </a:rPr>
              <a:t>dl.x_co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  <p:sp>
        <p:nvSpPr>
          <p:cNvPr id="69" name="Rectangle 7"/>
          <p:cNvSpPr>
            <a:spLocks noChangeArrowheads="1"/>
          </p:cNvSpPr>
          <p:nvPr/>
        </p:nvSpPr>
        <p:spPr bwMode="auto">
          <a:xfrm>
            <a:off x="4792716" y="2459232"/>
            <a:ext cx="2988000" cy="396000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 err="1" smtClean="0">
                <a:latin typeface="Courier New" pitchFamily="49" charset="0"/>
              </a:rPr>
              <a:t>t</a:t>
            </a:r>
            <a:r>
              <a:rPr lang="en-US" sz="2400" b="1" dirty="0" err="1" smtClean="0">
                <a:latin typeface="Courier New" pitchFamily="49" charset="0"/>
              </a:rPr>
              <a:t>dl.y_co</a:t>
            </a:r>
            <a:endParaRPr lang="en-GB" sz="2400" b="1" dirty="0">
              <a:effectLst/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75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Vraag 1.i</a:t>
            </a:r>
            <a:endParaRPr lang="nl-B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62827" y="1121760"/>
            <a:ext cx="4498975" cy="639762"/>
          </a:xfrm>
        </p:spPr>
        <p:txBody>
          <a:bodyPr>
            <a:normAutofit/>
          </a:bodyPr>
          <a:lstStyle/>
          <a:p>
            <a:pPr>
              <a:tabLst>
                <a:tab pos="533400" algn="l"/>
                <a:tab pos="1258888" algn="l"/>
                <a:tab pos="1974850" algn="l"/>
                <a:tab pos="2690813" algn="l"/>
                <a:tab pos="3403600" algn="l"/>
              </a:tabLst>
            </a:pPr>
            <a:r>
              <a:rPr lang="nl-BE" dirty="0" smtClean="0">
                <a:solidFill>
                  <a:schemeClr val="accent2"/>
                </a:solidFill>
              </a:rPr>
              <a:t>#</a:t>
            </a:r>
            <a:r>
              <a:rPr lang="nl-BE" dirty="0" err="1" smtClean="0">
                <a:solidFill>
                  <a:schemeClr val="accent2"/>
                </a:solidFill>
              </a:rPr>
              <a:t>instr</a:t>
            </a:r>
            <a:r>
              <a:rPr lang="nl-BE" dirty="0" smtClean="0">
                <a:solidFill>
                  <a:schemeClr val="accent2"/>
                </a:solidFill>
              </a:rPr>
              <a:t>	</a:t>
            </a:r>
            <a:r>
              <a:rPr lang="nl-BE" dirty="0" smtClean="0">
                <a:solidFill>
                  <a:schemeClr val="accent2"/>
                </a:solidFill>
              </a:rPr>
              <a:t>#</a:t>
            </a:r>
            <a:r>
              <a:rPr lang="nl-BE" dirty="0" smtClean="0">
                <a:solidFill>
                  <a:schemeClr val="accent2"/>
                </a:solidFill>
              </a:rPr>
              <a:t>L	#S	R0	Stapel</a:t>
            </a:r>
            <a:endParaRPr lang="nl-BE" dirty="0">
              <a:solidFill>
                <a:schemeClr val="accent2"/>
              </a:solidFill>
            </a:endParaRPr>
          </a:p>
        </p:txBody>
      </p:sp>
      <p:sp>
        <p:nvSpPr>
          <p:cNvPr id="10" name="Content Placeholder 8"/>
          <p:cNvSpPr txBox="1">
            <a:spLocks/>
          </p:cNvSpPr>
          <p:nvPr/>
        </p:nvSpPr>
        <p:spPr>
          <a:xfrm>
            <a:off x="4732675" y="1796256"/>
            <a:ext cx="4823519" cy="39512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480"/>
              </a:spcBef>
              <a:buNone/>
              <a:tabLst>
                <a:tab pos="1158875" algn="l"/>
                <a:tab pos="1798638" algn="l"/>
                <a:tab pos="2597150" algn="l"/>
                <a:tab pos="3313113" algn="l"/>
              </a:tabLst>
            </a:pPr>
            <a:r>
              <a:rPr lang="nl-BE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l-BE" sz="2000" dirty="0" smtClean="0">
                <a:latin typeface="Courier New" pitchFamily="49" charset="0"/>
                <a:cs typeface="Courier New" pitchFamily="49" charset="0"/>
              </a:rPr>
              <a:t>				</a:t>
            </a:r>
            <a:endParaRPr lang="nl-BE" sz="20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None/>
              <a:tabLst>
                <a:tab pos="1158875" algn="l"/>
                <a:tab pos="1798638" algn="l"/>
                <a:tab pos="2597150" algn="l"/>
                <a:tab pos="3313113" algn="l"/>
              </a:tabLst>
            </a:pPr>
            <a:r>
              <a:rPr lang="nl-BE" sz="2000" dirty="0" smtClean="0">
                <a:latin typeface="Courier New" pitchFamily="49" charset="0"/>
                <a:cs typeface="Courier New" pitchFamily="49" charset="0"/>
              </a:rPr>
              <a:t>1	1</a:t>
            </a:r>
            <a:r>
              <a:rPr lang="nl-BE" sz="2000" dirty="0" smtClean="0">
                <a:latin typeface="Courier New" pitchFamily="49" charset="0"/>
                <a:cs typeface="Courier New" pitchFamily="49" charset="0"/>
              </a:rPr>
              <a:t>					</a:t>
            </a: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58875" algn="l"/>
                <a:tab pos="1798638" algn="l"/>
                <a:tab pos="2597150" algn="l"/>
                <a:tab pos="3313113" algn="l"/>
              </a:tabLst>
            </a:pPr>
            <a:endParaRPr lang="nl-BE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58875" algn="l"/>
                <a:tab pos="1798638" algn="l"/>
                <a:tab pos="2597150" algn="l"/>
                <a:tab pos="3313113" algn="l"/>
              </a:tabLst>
            </a:pPr>
            <a:r>
              <a:rPr lang="nl-BE" sz="2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nl-BE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l-BE" sz="2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nl-BE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l-BE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nl-BE" sz="2000" dirty="0" smtClean="0">
                <a:latin typeface="Courier New" pitchFamily="49" charset="0"/>
                <a:cs typeface="Courier New" pitchFamily="49" charset="0"/>
              </a:rPr>
              <a:t>0  </a:t>
            </a:r>
            <a:endParaRPr lang="nl-BE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58875" algn="l"/>
                <a:tab pos="1798638" algn="l"/>
                <a:tab pos="2597150" algn="l"/>
                <a:tab pos="3313113" algn="l"/>
              </a:tabLst>
            </a:pPr>
            <a:r>
              <a:rPr lang="nl-BE" sz="2000" dirty="0" smtClean="0">
                <a:latin typeface="Courier New" pitchFamily="49" charset="0"/>
                <a:cs typeface="Courier New" pitchFamily="49" charset="0"/>
              </a:rPr>
              <a:t>1	1	1		[0]</a:t>
            </a:r>
            <a:endParaRPr lang="nl-BE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58875" algn="l"/>
                <a:tab pos="1798638" algn="l"/>
                <a:tab pos="2597150" algn="l"/>
                <a:tab pos="3313113" algn="l"/>
              </a:tabLst>
            </a:pPr>
            <a:r>
              <a:rPr lang="nl-BE" sz="2000" dirty="0" smtClean="0">
                <a:latin typeface="Courier New" pitchFamily="49" charset="0"/>
                <a:cs typeface="Courier New" pitchFamily="49" charset="0"/>
              </a:rPr>
              <a:t>1	2		1</a:t>
            </a:r>
            <a:endParaRPr lang="nl-BE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58875" algn="l"/>
                <a:tab pos="1798638" algn="l"/>
                <a:tab pos="2597150" algn="l"/>
                <a:tab pos="3313113" algn="l"/>
              </a:tabLst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58875" algn="l"/>
                <a:tab pos="1798638" algn="l"/>
                <a:tab pos="2597150" algn="l"/>
                <a:tab pos="3313113" algn="l"/>
              </a:tabLst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58875" algn="l"/>
                <a:tab pos="1798638" algn="l"/>
                <a:tab pos="2597150" algn="l"/>
                <a:tab pos="3313113" algn="l"/>
              </a:tabLs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58875" algn="l"/>
                <a:tab pos="1798638" algn="l"/>
                <a:tab pos="2597150" algn="l"/>
                <a:tab pos="3313113" algn="l"/>
              </a:tabLst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58875" algn="l"/>
                <a:tab pos="1798638" algn="l"/>
                <a:tab pos="2597150" algn="l"/>
                <a:tab pos="3313113" algn="l"/>
              </a:tabLst>
            </a:pPr>
            <a:endParaRPr lang="nl-BE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58875" algn="l"/>
                <a:tab pos="1798638" algn="l"/>
                <a:tab pos="2597150" algn="l"/>
                <a:tab pos="3313113" algn="l"/>
              </a:tabLst>
            </a:pPr>
            <a:r>
              <a:rPr lang="nl-BE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4	</a:t>
            </a:r>
            <a:r>
              <a:rPr lang="nl-BE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nl-BE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nl-BE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	1</a:t>
            </a:r>
            <a:r>
              <a:rPr lang="nl-BE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nl-BE" sz="2000" b="1" dirty="0" smtClean="0">
                <a:latin typeface="Courier New" pitchFamily="49" charset="0"/>
                <a:cs typeface="Courier New" pitchFamily="49" charset="0"/>
              </a:rPr>
              <a:t>[0]</a:t>
            </a:r>
            <a:endParaRPr lang="nl-BE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Content Placeholder 6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SPR   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STP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MAIN:	</a:t>
            </a:r>
            <a:r>
              <a:rPr lang="da-DK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HIA.w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R0,0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BST   R0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da-DK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SPR.i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IND(R0</a:t>
            </a: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+)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HST   R0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SPR   MAIN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IND:	4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3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9: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1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912740" y="944547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smtClean="0">
                <a:latin typeface="Courier New" pitchFamily="49" charset="0"/>
                <a:cs typeface="Courier New" pitchFamily="49" charset="0"/>
              </a:rPr>
              <a:t>[1,2,3]</a:t>
            </a:r>
            <a:endParaRPr lang="sv-SE" dirty="0"/>
          </a:p>
        </p:txBody>
      </p:sp>
      <p:sp>
        <p:nvSpPr>
          <p:cNvPr id="4" name="Line Callout 1 (Accent Bar) 3"/>
          <p:cNvSpPr/>
          <p:nvPr/>
        </p:nvSpPr>
        <p:spPr>
          <a:xfrm flipH="1">
            <a:off x="7235687" y="329789"/>
            <a:ext cx="667566" cy="413353"/>
          </a:xfrm>
          <a:prstGeom prst="accentCallout1">
            <a:avLst>
              <a:gd name="adj1" fmla="val 18750"/>
              <a:gd name="adj2" fmla="val -8333"/>
              <a:gd name="adj3" fmla="val 161191"/>
              <a:gd name="adj4" fmla="val -4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Top</a:t>
            </a:r>
            <a:endParaRPr lang="sv-SE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4764623" y="5747544"/>
            <a:ext cx="4297791" cy="18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ight Arrow 4"/>
          <p:cNvSpPr/>
          <p:nvPr/>
        </p:nvSpPr>
        <p:spPr>
          <a:xfrm>
            <a:off x="5796136" y="3933056"/>
            <a:ext cx="1224136" cy="792088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BT </a:t>
            </a:r>
            <a:r>
              <a:rPr lang="en-US" dirty="0" smtClean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359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Vraag 1.i</a:t>
            </a:r>
            <a:endParaRPr lang="nl-B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62827" y="1121760"/>
            <a:ext cx="4498975" cy="639762"/>
          </a:xfrm>
        </p:spPr>
        <p:txBody>
          <a:bodyPr>
            <a:normAutofit/>
          </a:bodyPr>
          <a:lstStyle/>
          <a:p>
            <a:pPr>
              <a:tabLst>
                <a:tab pos="533400" algn="l"/>
                <a:tab pos="1258888" algn="l"/>
                <a:tab pos="1974850" algn="l"/>
                <a:tab pos="2690813" algn="l"/>
                <a:tab pos="3403600" algn="l"/>
              </a:tabLst>
            </a:pPr>
            <a:r>
              <a:rPr lang="nl-BE" dirty="0" smtClean="0">
                <a:solidFill>
                  <a:schemeClr val="accent2"/>
                </a:solidFill>
              </a:rPr>
              <a:t>#</a:t>
            </a:r>
            <a:r>
              <a:rPr lang="nl-BE" dirty="0" err="1" smtClean="0">
                <a:solidFill>
                  <a:schemeClr val="accent2"/>
                </a:solidFill>
              </a:rPr>
              <a:t>instr</a:t>
            </a:r>
            <a:r>
              <a:rPr lang="nl-BE" dirty="0" smtClean="0">
                <a:solidFill>
                  <a:schemeClr val="accent2"/>
                </a:solidFill>
              </a:rPr>
              <a:t>	</a:t>
            </a:r>
            <a:r>
              <a:rPr lang="nl-BE" dirty="0" smtClean="0">
                <a:solidFill>
                  <a:schemeClr val="accent2"/>
                </a:solidFill>
              </a:rPr>
              <a:t>#</a:t>
            </a:r>
            <a:r>
              <a:rPr lang="nl-BE" dirty="0" smtClean="0">
                <a:solidFill>
                  <a:schemeClr val="accent2"/>
                </a:solidFill>
              </a:rPr>
              <a:t>L	#S	R0	Stapel</a:t>
            </a:r>
            <a:endParaRPr lang="nl-BE" dirty="0">
              <a:solidFill>
                <a:schemeClr val="accent2"/>
              </a:solidFill>
            </a:endParaRPr>
          </a:p>
        </p:txBody>
      </p:sp>
      <p:sp>
        <p:nvSpPr>
          <p:cNvPr id="10" name="Content Placeholder 8"/>
          <p:cNvSpPr txBox="1">
            <a:spLocks/>
          </p:cNvSpPr>
          <p:nvPr/>
        </p:nvSpPr>
        <p:spPr>
          <a:xfrm>
            <a:off x="4732675" y="1796256"/>
            <a:ext cx="4823519" cy="39512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480"/>
              </a:spcBef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r>
              <a:rPr lang="nl-BE" sz="2000" b="1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4	</a:t>
            </a:r>
            <a:r>
              <a:rPr lang="nl-BE" sz="2000" b="1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nl-BE" sz="2000" b="1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nl-BE" sz="2000" b="1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	1</a:t>
            </a:r>
            <a:r>
              <a:rPr lang="nl-BE" sz="2000" b="1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nl-BE" sz="2000" b="1" i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nl-BE" sz="2000" b="1" i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nl-BE" sz="2000" b="1" i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nl-BE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l-BE" sz="2000" dirty="0" smtClean="0">
                <a:latin typeface="Courier New" pitchFamily="49" charset="0"/>
                <a:cs typeface="Courier New" pitchFamily="49" charset="0"/>
              </a:rPr>
              <a:t>				</a:t>
            </a:r>
            <a:endParaRPr lang="nl-BE" sz="20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r>
              <a:rPr lang="nl-BE" sz="2000" dirty="0" smtClean="0">
                <a:latin typeface="Courier New" pitchFamily="49" charset="0"/>
                <a:cs typeface="Courier New" pitchFamily="49" charset="0"/>
              </a:rPr>
              <a:t>					</a:t>
            </a: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endParaRPr lang="nl-BE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endParaRPr lang="nl-BE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r>
              <a:rPr lang="nl-BE" sz="2000" dirty="0" smtClean="0">
                <a:latin typeface="Courier New" pitchFamily="49" charset="0"/>
                <a:cs typeface="Courier New" pitchFamily="49" charset="0"/>
              </a:rPr>
              <a:t>1	2		2	[0]</a:t>
            </a:r>
            <a:endParaRPr lang="nl-BE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endParaRPr lang="nl-BE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r>
              <a:rPr lang="nl-BE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nl-BE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nl-BE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7</a:t>
            </a:r>
            <a:r>
              <a:rPr lang="nl-BE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nl-BE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	2</a:t>
            </a:r>
            <a:r>
              <a:rPr lang="nl-BE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nl-BE" sz="2000" b="1" dirty="0" smtClean="0">
                <a:latin typeface="Courier New" pitchFamily="49" charset="0"/>
                <a:cs typeface="Courier New" pitchFamily="49" charset="0"/>
              </a:rPr>
              <a:t>[0]</a:t>
            </a:r>
            <a:endParaRPr lang="nl-BE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Content Placeholder 6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SPR   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STP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MAIN:	</a:t>
            </a:r>
            <a:r>
              <a:rPr lang="da-DK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HIA.w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R0,0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BST   R0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da-DK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SPR.i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IND(R0</a:t>
            </a: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+)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HST   R0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SPR   MAIN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IND:	4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3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9: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1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912740" y="944547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smtClean="0">
                <a:latin typeface="Courier New" pitchFamily="49" charset="0"/>
                <a:cs typeface="Courier New" pitchFamily="49" charset="0"/>
              </a:rPr>
              <a:t>[1,2,3]</a:t>
            </a:r>
            <a:endParaRPr lang="sv-SE" dirty="0"/>
          </a:p>
        </p:txBody>
      </p:sp>
      <p:sp>
        <p:nvSpPr>
          <p:cNvPr id="4" name="Line Callout 1 (Accent Bar) 3"/>
          <p:cNvSpPr/>
          <p:nvPr/>
        </p:nvSpPr>
        <p:spPr>
          <a:xfrm flipH="1">
            <a:off x="7235687" y="329789"/>
            <a:ext cx="667566" cy="413353"/>
          </a:xfrm>
          <a:prstGeom prst="accentCallout1">
            <a:avLst>
              <a:gd name="adj1" fmla="val 18750"/>
              <a:gd name="adj2" fmla="val -8333"/>
              <a:gd name="adj3" fmla="val 161191"/>
              <a:gd name="adj4" fmla="val -4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Top</a:t>
            </a:r>
            <a:endParaRPr lang="sv-SE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764623" y="5747544"/>
            <a:ext cx="4297791" cy="18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ight Arrow 10"/>
          <p:cNvSpPr/>
          <p:nvPr/>
        </p:nvSpPr>
        <p:spPr>
          <a:xfrm>
            <a:off x="5796136" y="3933056"/>
            <a:ext cx="1224136" cy="792088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BT </a:t>
            </a:r>
            <a:r>
              <a:rPr lang="en-US" dirty="0" smtClean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207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Vraag 1.i</a:t>
            </a:r>
            <a:endParaRPr lang="nl-B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62827" y="1121760"/>
            <a:ext cx="4498975" cy="639762"/>
          </a:xfrm>
        </p:spPr>
        <p:txBody>
          <a:bodyPr>
            <a:normAutofit/>
          </a:bodyPr>
          <a:lstStyle/>
          <a:p>
            <a:pPr>
              <a:tabLst>
                <a:tab pos="533400" algn="l"/>
                <a:tab pos="1258888" algn="l"/>
                <a:tab pos="1974850" algn="l"/>
                <a:tab pos="2690813" algn="l"/>
                <a:tab pos="3403600" algn="l"/>
              </a:tabLst>
            </a:pPr>
            <a:r>
              <a:rPr lang="nl-BE" dirty="0" smtClean="0">
                <a:solidFill>
                  <a:schemeClr val="accent2"/>
                </a:solidFill>
              </a:rPr>
              <a:t>#</a:t>
            </a:r>
            <a:r>
              <a:rPr lang="nl-BE" dirty="0" err="1" smtClean="0">
                <a:solidFill>
                  <a:schemeClr val="accent2"/>
                </a:solidFill>
              </a:rPr>
              <a:t>instr</a:t>
            </a:r>
            <a:r>
              <a:rPr lang="nl-BE" dirty="0" smtClean="0">
                <a:solidFill>
                  <a:schemeClr val="accent2"/>
                </a:solidFill>
              </a:rPr>
              <a:t>	</a:t>
            </a:r>
            <a:r>
              <a:rPr lang="nl-BE" dirty="0" smtClean="0">
                <a:solidFill>
                  <a:schemeClr val="accent2"/>
                </a:solidFill>
              </a:rPr>
              <a:t>#</a:t>
            </a:r>
            <a:r>
              <a:rPr lang="nl-BE" dirty="0" smtClean="0">
                <a:solidFill>
                  <a:schemeClr val="accent2"/>
                </a:solidFill>
              </a:rPr>
              <a:t>L	#S	R0	Stapel</a:t>
            </a:r>
            <a:endParaRPr lang="nl-BE" dirty="0">
              <a:solidFill>
                <a:schemeClr val="accent2"/>
              </a:solidFill>
            </a:endParaRPr>
          </a:p>
        </p:txBody>
      </p:sp>
      <p:sp>
        <p:nvSpPr>
          <p:cNvPr id="10" name="Content Placeholder 8"/>
          <p:cNvSpPr txBox="1">
            <a:spLocks/>
          </p:cNvSpPr>
          <p:nvPr/>
        </p:nvSpPr>
        <p:spPr>
          <a:xfrm>
            <a:off x="4732675" y="1796256"/>
            <a:ext cx="4823519" cy="39512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480"/>
              </a:spcBef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r>
              <a:rPr lang="nl-BE" sz="2000" b="1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nl-BE" sz="2000" b="1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nl-BE" sz="2000" b="1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7</a:t>
            </a:r>
            <a:r>
              <a:rPr lang="nl-BE" sz="2000" b="1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nl-BE" sz="2000" b="1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	2</a:t>
            </a:r>
            <a:r>
              <a:rPr lang="nl-BE" sz="2000" b="1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nl-BE" sz="2000" b="1" i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nl-BE" sz="2000" b="1" i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nl-BE" sz="2000" b="1" i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nl-BE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l-BE" sz="2000" dirty="0" smtClean="0">
                <a:latin typeface="Courier New" pitchFamily="49" charset="0"/>
                <a:cs typeface="Courier New" pitchFamily="49" charset="0"/>
              </a:rPr>
              <a:t>				</a:t>
            </a:r>
            <a:endParaRPr lang="nl-BE" sz="20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r>
              <a:rPr lang="nl-BE" sz="2000" dirty="0" smtClean="0">
                <a:latin typeface="Courier New" pitchFamily="49" charset="0"/>
                <a:cs typeface="Courier New" pitchFamily="49" charset="0"/>
              </a:rPr>
              <a:t>					</a:t>
            </a: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endParaRPr lang="nl-BE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r>
              <a:rPr lang="nl-BE" sz="2000" dirty="0" smtClean="0">
                <a:latin typeface="Courier New" pitchFamily="49" charset="0"/>
                <a:cs typeface="Courier New" pitchFamily="49" charset="0"/>
              </a:rPr>
              <a:t>1	1	1		[2,0]</a:t>
            </a:r>
            <a:endParaRPr lang="nl-BE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1	2		3</a:t>
            </a: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endParaRPr lang="nl-BE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endParaRPr lang="nl-BE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r>
              <a:rPr lang="nl-BE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7</a:t>
            </a:r>
            <a:r>
              <a:rPr lang="nl-BE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nl-BE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nl-BE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nl-BE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2	3</a:t>
            </a:r>
            <a:r>
              <a:rPr lang="nl-BE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nl-BE" sz="2000" b="1" dirty="0" smtClean="0">
                <a:latin typeface="Courier New" pitchFamily="49" charset="0"/>
                <a:cs typeface="Courier New" pitchFamily="49" charset="0"/>
              </a:rPr>
              <a:t>[2,0]</a:t>
            </a:r>
            <a:endParaRPr lang="nl-BE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Content Placeholder 6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SPR   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STP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MAIN:	</a:t>
            </a:r>
            <a:r>
              <a:rPr lang="da-DK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HIA.w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R0,0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BST   R0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da-DK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SPR.i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IND(R0</a:t>
            </a: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+)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HST   R0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SPR   MAIN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IND:	4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3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9: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1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912740" y="944547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smtClean="0">
                <a:latin typeface="Courier New" pitchFamily="49" charset="0"/>
                <a:cs typeface="Courier New" pitchFamily="49" charset="0"/>
              </a:rPr>
              <a:t>[1,2,3]</a:t>
            </a:r>
            <a:endParaRPr lang="sv-SE" dirty="0"/>
          </a:p>
        </p:txBody>
      </p:sp>
      <p:sp>
        <p:nvSpPr>
          <p:cNvPr id="4" name="Line Callout 1 (Accent Bar) 3"/>
          <p:cNvSpPr/>
          <p:nvPr/>
        </p:nvSpPr>
        <p:spPr>
          <a:xfrm flipH="1">
            <a:off x="7235687" y="329789"/>
            <a:ext cx="667566" cy="413353"/>
          </a:xfrm>
          <a:prstGeom prst="accentCallout1">
            <a:avLst>
              <a:gd name="adj1" fmla="val 18750"/>
              <a:gd name="adj2" fmla="val -8333"/>
              <a:gd name="adj3" fmla="val 161191"/>
              <a:gd name="adj4" fmla="val -4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Top</a:t>
            </a:r>
            <a:endParaRPr lang="sv-SE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764623" y="5747544"/>
            <a:ext cx="4297791" cy="18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ight Arrow 10"/>
          <p:cNvSpPr/>
          <p:nvPr/>
        </p:nvSpPr>
        <p:spPr>
          <a:xfrm>
            <a:off x="5796136" y="3933056"/>
            <a:ext cx="1224136" cy="792088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BT </a:t>
            </a:r>
            <a:r>
              <a:rPr lang="en-US" dirty="0" smtClean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483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Vraag 1.i</a:t>
            </a:r>
            <a:endParaRPr lang="nl-B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62827" y="1121760"/>
            <a:ext cx="4498975" cy="639762"/>
          </a:xfrm>
        </p:spPr>
        <p:txBody>
          <a:bodyPr>
            <a:normAutofit/>
          </a:bodyPr>
          <a:lstStyle/>
          <a:p>
            <a:pPr>
              <a:tabLst>
                <a:tab pos="533400" algn="l"/>
                <a:tab pos="1258888" algn="l"/>
                <a:tab pos="1974850" algn="l"/>
                <a:tab pos="2690813" algn="l"/>
                <a:tab pos="3403600" algn="l"/>
              </a:tabLst>
            </a:pPr>
            <a:r>
              <a:rPr lang="nl-BE" dirty="0" smtClean="0">
                <a:solidFill>
                  <a:schemeClr val="accent2"/>
                </a:solidFill>
              </a:rPr>
              <a:t>#</a:t>
            </a:r>
            <a:r>
              <a:rPr lang="nl-BE" dirty="0" err="1" smtClean="0">
                <a:solidFill>
                  <a:schemeClr val="accent2"/>
                </a:solidFill>
              </a:rPr>
              <a:t>instr</a:t>
            </a:r>
            <a:r>
              <a:rPr lang="nl-BE" dirty="0" smtClean="0">
                <a:solidFill>
                  <a:schemeClr val="accent2"/>
                </a:solidFill>
              </a:rPr>
              <a:t>	</a:t>
            </a:r>
            <a:r>
              <a:rPr lang="nl-BE" dirty="0" smtClean="0">
                <a:solidFill>
                  <a:schemeClr val="accent2"/>
                </a:solidFill>
              </a:rPr>
              <a:t>#</a:t>
            </a:r>
            <a:r>
              <a:rPr lang="nl-BE" dirty="0" smtClean="0">
                <a:solidFill>
                  <a:schemeClr val="accent2"/>
                </a:solidFill>
              </a:rPr>
              <a:t>L	#S	R0	Stapel</a:t>
            </a:r>
            <a:endParaRPr lang="nl-BE" dirty="0">
              <a:solidFill>
                <a:schemeClr val="accent2"/>
              </a:solidFill>
            </a:endParaRPr>
          </a:p>
        </p:txBody>
      </p:sp>
      <p:sp>
        <p:nvSpPr>
          <p:cNvPr id="10" name="Content Placeholder 8"/>
          <p:cNvSpPr txBox="1">
            <a:spLocks/>
          </p:cNvSpPr>
          <p:nvPr/>
        </p:nvSpPr>
        <p:spPr>
          <a:xfrm>
            <a:off x="4732675" y="1796256"/>
            <a:ext cx="4823519" cy="39512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480"/>
              </a:spcBef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r>
              <a:rPr lang="nl-BE" sz="2000" b="1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7</a:t>
            </a:r>
            <a:r>
              <a:rPr lang="nl-BE" sz="2000" b="1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nl-BE" sz="2000" b="1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nl-BE" sz="2000" b="1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nl-BE" sz="2000" b="1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2	3</a:t>
            </a:r>
            <a:r>
              <a:rPr lang="nl-BE" sz="2000" b="1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nl-BE" sz="2000" b="1" i="1" dirty="0" smtClean="0">
                <a:latin typeface="Courier New" pitchFamily="49" charset="0"/>
                <a:cs typeface="Courier New" pitchFamily="49" charset="0"/>
              </a:rPr>
              <a:t>[2,0]</a:t>
            </a:r>
            <a:r>
              <a:rPr lang="nl-BE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l-BE" sz="2000" dirty="0" smtClean="0">
                <a:latin typeface="Courier New" pitchFamily="49" charset="0"/>
                <a:cs typeface="Courier New" pitchFamily="49" charset="0"/>
              </a:rPr>
              <a:t>				</a:t>
            </a:r>
            <a:endParaRPr lang="nl-BE" sz="20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r>
              <a:rPr lang="nl-BE" sz="2000" dirty="0" smtClean="0">
                <a:latin typeface="Courier New" pitchFamily="49" charset="0"/>
                <a:cs typeface="Courier New" pitchFamily="49" charset="0"/>
              </a:rPr>
              <a:t>1	1</a:t>
            </a:r>
            <a:r>
              <a:rPr lang="nl-BE" sz="2000" dirty="0" smtClean="0">
                <a:latin typeface="Courier New" pitchFamily="49" charset="0"/>
                <a:cs typeface="Courier New" pitchFamily="49" charset="0"/>
              </a:rPr>
              <a:t>					</a:t>
            </a: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endParaRPr lang="nl-BE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endParaRPr lang="nl-BE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Font typeface="Arial" pitchFamily="34" charset="0"/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endParaRPr lang="nl-BE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480"/>
              </a:spcBef>
              <a:buFont typeface="Arial" pitchFamily="34" charset="0"/>
              <a:buAutoNum type="arabicPlain" startAt="8"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r>
              <a:rPr lang="nl-BE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11</a:t>
            </a:r>
            <a:r>
              <a:rPr lang="nl-BE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nl-BE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nl-BE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nl-BE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nl-BE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  <a:p>
            <a:pPr marL="0" indent="0">
              <a:spcBef>
                <a:spcPts val="480"/>
              </a:spcBef>
              <a:buNone/>
              <a:tabLst>
                <a:tab pos="1166813" algn="l"/>
                <a:tab pos="1881188" algn="l"/>
                <a:tab pos="2597150" algn="l"/>
                <a:tab pos="3313113" algn="l"/>
              </a:tabLst>
            </a:pPr>
            <a:r>
              <a:rPr lang="nl-BE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nl-BE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0</a:t>
            </a:r>
            <a:endParaRPr lang="nl-BE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Content Placeholder 6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SPR   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STP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MAIN:	</a:t>
            </a:r>
            <a:r>
              <a:rPr lang="da-DK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HIA.w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R0,0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BST   R0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da-DK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SPR.i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IND(R0</a:t>
            </a: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+)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HST   R0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SPR   MAIN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IND:	4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3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9: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1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50850" algn="l"/>
                <a:tab pos="1338263" algn="l"/>
              </a:tabLst>
            </a:pP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10: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da-DK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da-DK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sv-S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4764623" y="5747544"/>
            <a:ext cx="4297791" cy="18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7912740" y="944547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dirty="0" smtClean="0">
                <a:latin typeface="Courier New" pitchFamily="49" charset="0"/>
                <a:cs typeface="Courier New" pitchFamily="49" charset="0"/>
              </a:rPr>
              <a:t>[1,2,3]</a:t>
            </a:r>
            <a:endParaRPr lang="sv-SE" dirty="0"/>
          </a:p>
        </p:txBody>
      </p:sp>
      <p:sp>
        <p:nvSpPr>
          <p:cNvPr id="4" name="Line Callout 1 (Accent Bar) 3"/>
          <p:cNvSpPr/>
          <p:nvPr/>
        </p:nvSpPr>
        <p:spPr>
          <a:xfrm flipH="1">
            <a:off x="7235687" y="329789"/>
            <a:ext cx="667566" cy="413353"/>
          </a:xfrm>
          <a:prstGeom prst="accentCallout1">
            <a:avLst>
              <a:gd name="adj1" fmla="val 18750"/>
              <a:gd name="adj2" fmla="val -8333"/>
              <a:gd name="adj3" fmla="val 161191"/>
              <a:gd name="adj4" fmla="val -4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Top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6872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Vraag 1.ii</a:t>
            </a:r>
            <a:endParaRPr lang="nl-BE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" y="1484784"/>
            <a:ext cx="4040188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HST	R0	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BIG</a:t>
            </a:r>
            <a:r>
              <a:rPr lang="pt-BR" dirty="0"/>
              <a:t>	</a:t>
            </a:r>
            <a:r>
              <a:rPr lang="pt-BR" dirty="0" smtClean="0"/>
              <a:t>R1,200</a:t>
            </a:r>
            <a:r>
              <a:rPr lang="pt-BR" dirty="0" smtClean="0"/>
              <a:t>(-R2)</a:t>
            </a:r>
          </a:p>
          <a:p>
            <a:pPr marL="0" indent="0">
              <a:buNone/>
            </a:pPr>
            <a:r>
              <a:rPr lang="pt-BR" dirty="0" err="1" smtClean="0"/>
              <a:t>AFT.i</a:t>
            </a:r>
            <a:r>
              <a:rPr lang="pt-BR" dirty="0"/>
              <a:t>	</a:t>
            </a:r>
            <a:r>
              <a:rPr lang="pt-BR" dirty="0" smtClean="0"/>
              <a:t>R3,203(R4</a:t>
            </a:r>
            <a:r>
              <a:rPr lang="pt-BR" dirty="0" smtClean="0"/>
              <a:t>+)</a:t>
            </a:r>
          </a:p>
          <a:p>
            <a:pPr marL="0" indent="0">
              <a:buNone/>
            </a:pPr>
            <a:r>
              <a:rPr lang="pt-BR" dirty="0" smtClean="0"/>
              <a:t>BIG	R0,0(R9)</a:t>
            </a:r>
            <a:endParaRPr lang="pt-BR" dirty="0" smtClean="0"/>
          </a:p>
        </p:txBody>
      </p:sp>
      <p:sp>
        <p:nvSpPr>
          <p:cNvPr id="10" name="Rectangle 9"/>
          <p:cNvSpPr/>
          <p:nvPr/>
        </p:nvSpPr>
        <p:spPr>
          <a:xfrm>
            <a:off x="6644784" y="5373216"/>
            <a:ext cx="172819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0000000202</a:t>
            </a:r>
            <a:endParaRPr lang="nl-BE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44784" y="5805264"/>
            <a:ext cx="172819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0000000201</a:t>
            </a:r>
            <a:endParaRPr lang="nl-BE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44784" y="6237312"/>
            <a:ext cx="172819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0000000200</a:t>
            </a:r>
            <a:endParaRPr lang="nl-BE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92041" y="5013176"/>
            <a:ext cx="652743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endParaRPr lang="nl-BE" i="1" dirty="0" smtClean="0">
              <a:solidFill>
                <a:srgbClr val="FF0000"/>
              </a:solidFill>
            </a:endParaRPr>
          </a:p>
          <a:p>
            <a:pPr>
              <a:spcAft>
                <a:spcPts val="1200"/>
              </a:spcAft>
            </a:pPr>
            <a:r>
              <a:rPr lang="nl-BE" i="1" dirty="0" smtClean="0">
                <a:solidFill>
                  <a:srgbClr val="FF0000"/>
                </a:solidFill>
              </a:rPr>
              <a:t>1000</a:t>
            </a:r>
          </a:p>
          <a:p>
            <a:pPr>
              <a:spcAft>
                <a:spcPts val="1200"/>
              </a:spcAft>
            </a:pPr>
            <a:r>
              <a:rPr lang="nl-BE" i="1" dirty="0" smtClean="0">
                <a:solidFill>
                  <a:srgbClr val="FF0000"/>
                </a:solidFill>
              </a:rPr>
              <a:t>1001</a:t>
            </a:r>
          </a:p>
          <a:p>
            <a:pPr>
              <a:spcAft>
                <a:spcPts val="1200"/>
              </a:spcAft>
            </a:pPr>
            <a:r>
              <a:rPr lang="nl-BE" i="1" dirty="0" smtClean="0">
                <a:solidFill>
                  <a:srgbClr val="FF0000"/>
                </a:solidFill>
              </a:rPr>
              <a:t>1002</a:t>
            </a:r>
            <a:endParaRPr lang="nl-BE" i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60232" y="2924944"/>
            <a:ext cx="172819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0000000103</a:t>
            </a:r>
            <a:endParaRPr lang="nl-BE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660232" y="3356992"/>
            <a:ext cx="172819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0000000102</a:t>
            </a:r>
            <a:endParaRPr lang="nl-BE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660232" y="3789040"/>
            <a:ext cx="172819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0000000101</a:t>
            </a:r>
            <a:endParaRPr lang="nl-BE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60232" y="4221088"/>
            <a:ext cx="172819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0000000100</a:t>
            </a:r>
            <a:endParaRPr lang="nl-BE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07489" y="2567225"/>
            <a:ext cx="652743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nl-BE" i="1" dirty="0" smtClean="0">
                <a:solidFill>
                  <a:srgbClr val="FF0000"/>
                </a:solidFill>
              </a:rPr>
              <a:t>0200</a:t>
            </a:r>
          </a:p>
          <a:p>
            <a:pPr>
              <a:spcAft>
                <a:spcPts val="1200"/>
              </a:spcAft>
            </a:pPr>
            <a:r>
              <a:rPr lang="nl-BE" i="1" dirty="0" smtClean="0">
                <a:solidFill>
                  <a:srgbClr val="FF0000"/>
                </a:solidFill>
              </a:rPr>
              <a:t>0201</a:t>
            </a:r>
          </a:p>
          <a:p>
            <a:pPr>
              <a:spcAft>
                <a:spcPts val="1200"/>
              </a:spcAft>
            </a:pPr>
            <a:r>
              <a:rPr lang="nl-BE" i="1" dirty="0" smtClean="0">
                <a:solidFill>
                  <a:srgbClr val="FF0000"/>
                </a:solidFill>
              </a:rPr>
              <a:t>0202</a:t>
            </a:r>
          </a:p>
          <a:p>
            <a:pPr>
              <a:spcAft>
                <a:spcPts val="1200"/>
              </a:spcAft>
            </a:pPr>
            <a:r>
              <a:rPr lang="nl-BE" i="1" dirty="0" smtClean="0">
                <a:solidFill>
                  <a:srgbClr val="FF0000"/>
                </a:solidFill>
              </a:rPr>
              <a:t>0203</a:t>
            </a:r>
          </a:p>
          <a:p>
            <a:pPr>
              <a:spcAft>
                <a:spcPts val="1200"/>
              </a:spcAft>
            </a:pPr>
            <a:r>
              <a:rPr lang="nl-BE" i="1" dirty="0" smtClean="0">
                <a:solidFill>
                  <a:srgbClr val="FF0000"/>
                </a:solidFill>
              </a:rPr>
              <a:t>0204</a:t>
            </a:r>
          </a:p>
          <a:p>
            <a:pPr>
              <a:spcAft>
                <a:spcPts val="1200"/>
              </a:spcAft>
            </a:pPr>
            <a:r>
              <a:rPr lang="nl-BE" i="1" dirty="0" smtClean="0">
                <a:solidFill>
                  <a:srgbClr val="FF0000"/>
                </a:solidFill>
              </a:rPr>
              <a:t>0205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660232" y="2492896"/>
            <a:ext cx="172819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0000000205</a:t>
            </a:r>
            <a:endParaRPr lang="nl-BE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664903" y="1052736"/>
            <a:ext cx="172819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0000001002</a:t>
            </a:r>
            <a:endParaRPr lang="nl-BE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664903" y="1484784"/>
            <a:ext cx="172819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0000001001</a:t>
            </a:r>
            <a:endParaRPr lang="nl-BE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664903" y="1916832"/>
            <a:ext cx="172819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0000001000</a:t>
            </a:r>
            <a:endParaRPr lang="nl-BE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12160" y="695017"/>
            <a:ext cx="652743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nl-BE" i="1" dirty="0" smtClean="0">
                <a:solidFill>
                  <a:srgbClr val="FF0000"/>
                </a:solidFill>
              </a:rPr>
              <a:t>0100</a:t>
            </a:r>
          </a:p>
          <a:p>
            <a:pPr>
              <a:spcAft>
                <a:spcPts val="1200"/>
              </a:spcAft>
            </a:pPr>
            <a:r>
              <a:rPr lang="nl-BE" i="1" dirty="0" smtClean="0">
                <a:solidFill>
                  <a:srgbClr val="FF0000"/>
                </a:solidFill>
              </a:rPr>
              <a:t>0101</a:t>
            </a:r>
          </a:p>
          <a:p>
            <a:pPr>
              <a:spcAft>
                <a:spcPts val="1200"/>
              </a:spcAft>
            </a:pPr>
            <a:r>
              <a:rPr lang="nl-BE" i="1" dirty="0" smtClean="0">
                <a:solidFill>
                  <a:srgbClr val="FF0000"/>
                </a:solidFill>
              </a:rPr>
              <a:t>0102</a:t>
            </a:r>
          </a:p>
          <a:p>
            <a:pPr>
              <a:spcAft>
                <a:spcPts val="1200"/>
              </a:spcAft>
            </a:pPr>
            <a:r>
              <a:rPr lang="nl-BE" i="1" dirty="0" smtClean="0">
                <a:solidFill>
                  <a:srgbClr val="FF0000"/>
                </a:solidFill>
              </a:rPr>
              <a:t>0103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664903" y="620688"/>
            <a:ext cx="172819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0000001003</a:t>
            </a:r>
            <a:endParaRPr lang="nl-BE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27584" y="4077072"/>
            <a:ext cx="172819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9876543210</a:t>
            </a:r>
            <a:endParaRPr lang="nl-BE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7584" y="4509120"/>
            <a:ext cx="172819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0000000002</a:t>
            </a:r>
            <a:endParaRPr lang="nl-BE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27584" y="4941168"/>
            <a:ext cx="172819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0000001002</a:t>
            </a:r>
            <a:endParaRPr lang="nl-BE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9512" y="3719353"/>
            <a:ext cx="506870" cy="2831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200"/>
              </a:spcAft>
            </a:pPr>
            <a:r>
              <a:rPr lang="nl-BE" sz="2400" i="1" dirty="0" smtClean="0">
                <a:solidFill>
                  <a:srgbClr val="FF0000"/>
                </a:solidFill>
              </a:rPr>
              <a:t>R0</a:t>
            </a:r>
          </a:p>
          <a:p>
            <a:pPr>
              <a:spcAft>
                <a:spcPts val="200"/>
              </a:spcAft>
            </a:pPr>
            <a:r>
              <a:rPr lang="nl-BE" sz="2400" i="1" dirty="0" smtClean="0">
                <a:solidFill>
                  <a:srgbClr val="FF0000"/>
                </a:solidFill>
              </a:rPr>
              <a:t>R1</a:t>
            </a:r>
          </a:p>
          <a:p>
            <a:pPr>
              <a:spcAft>
                <a:spcPts val="200"/>
              </a:spcAft>
            </a:pPr>
            <a:r>
              <a:rPr lang="nl-BE" sz="2400" i="1" dirty="0" smtClean="0">
                <a:solidFill>
                  <a:srgbClr val="FF0000"/>
                </a:solidFill>
              </a:rPr>
              <a:t>R2</a:t>
            </a:r>
          </a:p>
          <a:p>
            <a:pPr>
              <a:spcAft>
                <a:spcPts val="200"/>
              </a:spcAft>
            </a:pPr>
            <a:r>
              <a:rPr lang="nl-BE" sz="2400" i="1" dirty="0" smtClean="0">
                <a:solidFill>
                  <a:srgbClr val="FF0000"/>
                </a:solidFill>
              </a:rPr>
              <a:t>R3</a:t>
            </a:r>
          </a:p>
          <a:p>
            <a:pPr>
              <a:spcAft>
                <a:spcPts val="200"/>
              </a:spcAft>
            </a:pPr>
            <a:r>
              <a:rPr lang="nl-BE" sz="2400" i="1" dirty="0" smtClean="0">
                <a:solidFill>
                  <a:srgbClr val="FF0000"/>
                </a:solidFill>
              </a:rPr>
              <a:t>R4</a:t>
            </a:r>
          </a:p>
          <a:p>
            <a:pPr>
              <a:spcAft>
                <a:spcPts val="200"/>
              </a:spcAft>
            </a:pPr>
            <a:endParaRPr lang="nl-BE" sz="2400" i="1" dirty="0" smtClean="0">
              <a:solidFill>
                <a:srgbClr val="FF0000"/>
              </a:solidFill>
            </a:endParaRPr>
          </a:p>
          <a:p>
            <a:pPr>
              <a:spcAft>
                <a:spcPts val="200"/>
              </a:spcAft>
            </a:pPr>
            <a:r>
              <a:rPr lang="nl-BE" sz="2400" i="1" dirty="0" smtClean="0">
                <a:solidFill>
                  <a:srgbClr val="FF0000"/>
                </a:solidFill>
              </a:rPr>
              <a:t>R9</a:t>
            </a:r>
          </a:p>
        </p:txBody>
      </p:sp>
      <p:sp>
        <p:nvSpPr>
          <p:cNvPr id="31" name="Rectangle 30"/>
          <p:cNvSpPr/>
          <p:nvPr/>
        </p:nvSpPr>
        <p:spPr>
          <a:xfrm>
            <a:off x="827584" y="3645024"/>
            <a:ext cx="172819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0000000000</a:t>
            </a:r>
            <a:endParaRPr lang="nl-BE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660232" y="4656041"/>
            <a:ext cx="172819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0000000204</a:t>
            </a:r>
            <a:endParaRPr lang="nl-BE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852367" y="5373216"/>
            <a:ext cx="172819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0000000300</a:t>
            </a:r>
            <a:endParaRPr lang="nl-BE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852367" y="5805264"/>
            <a:ext cx="172819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0000000400</a:t>
            </a:r>
            <a:endParaRPr lang="nl-BE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852367" y="6237312"/>
            <a:ext cx="172819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0123456789</a:t>
            </a:r>
            <a:endParaRPr lang="nl-BE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199624" y="5015497"/>
            <a:ext cx="652743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nl-BE" i="1" dirty="0" smtClean="0">
                <a:solidFill>
                  <a:srgbClr val="FF0000"/>
                </a:solidFill>
              </a:rPr>
              <a:t>8997</a:t>
            </a:r>
          </a:p>
          <a:p>
            <a:pPr>
              <a:spcAft>
                <a:spcPts val="1200"/>
              </a:spcAft>
            </a:pPr>
            <a:r>
              <a:rPr lang="nl-BE" i="1" dirty="0" smtClean="0">
                <a:solidFill>
                  <a:srgbClr val="FF0000"/>
                </a:solidFill>
              </a:rPr>
              <a:t>8998</a:t>
            </a:r>
          </a:p>
          <a:p>
            <a:pPr>
              <a:spcAft>
                <a:spcPts val="1200"/>
              </a:spcAft>
            </a:pPr>
            <a:r>
              <a:rPr lang="nl-BE" i="1" dirty="0" smtClean="0">
                <a:solidFill>
                  <a:srgbClr val="FF0000"/>
                </a:solidFill>
              </a:rPr>
              <a:t>8999</a:t>
            </a:r>
          </a:p>
          <a:p>
            <a:pPr>
              <a:spcAft>
                <a:spcPts val="1200"/>
              </a:spcAft>
            </a:pPr>
            <a:r>
              <a:rPr lang="nl-BE" i="1" dirty="0" smtClean="0">
                <a:solidFill>
                  <a:srgbClr val="FF0000"/>
                </a:solidFill>
              </a:rPr>
              <a:t>9000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852367" y="4941168"/>
            <a:ext cx="172819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0000000200</a:t>
            </a:r>
            <a:endParaRPr lang="nl-BE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27584" y="5366086"/>
            <a:ext cx="172819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9999999999</a:t>
            </a:r>
            <a:endParaRPr lang="nl-BE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27584" y="6074154"/>
            <a:ext cx="172819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0000008998</a:t>
            </a:r>
            <a:endParaRPr lang="nl-BE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18002" y="3648589"/>
            <a:ext cx="1728192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0000000300</a:t>
            </a:r>
            <a:endParaRPr lang="nl-BE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25427" y="6074156"/>
            <a:ext cx="1728192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0000008999</a:t>
            </a:r>
            <a:endParaRPr lang="nl-BE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18002" y="4516250"/>
            <a:ext cx="1728192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0000000001</a:t>
            </a:r>
            <a:endParaRPr lang="nl-BE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639819" y="2933688"/>
            <a:ext cx="1728192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9876543210</a:t>
            </a:r>
            <a:endParaRPr lang="nl-BE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825427" y="5380346"/>
            <a:ext cx="1728192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0000000000</a:t>
            </a:r>
            <a:endParaRPr lang="nl-BE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25427" y="4949593"/>
            <a:ext cx="1728192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0000000001</a:t>
            </a:r>
            <a:endParaRPr lang="nl-BE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val 4"/>
          <p:cNvSpPr/>
          <p:nvPr/>
        </p:nvSpPr>
        <p:spPr>
          <a:xfrm>
            <a:off x="7579007" y="3372030"/>
            <a:ext cx="864096" cy="44848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Rectangle 38"/>
          <p:cNvSpPr/>
          <p:nvPr/>
        </p:nvSpPr>
        <p:spPr>
          <a:xfrm>
            <a:off x="3852367" y="5812394"/>
            <a:ext cx="1728192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0000000300</a:t>
            </a:r>
            <a:endParaRPr lang="nl-BE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538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E211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E211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E211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E211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" grpId="0" animBg="1"/>
      <p:bldP spid="5" grpId="1" animBg="1"/>
      <p:bldP spid="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Vraag </a:t>
            </a:r>
            <a:r>
              <a:rPr lang="nl-BE" dirty="0" smtClean="0"/>
              <a:t>1.iii</a:t>
            </a:r>
            <a:endParaRPr lang="nl-BE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27984" y="1282700"/>
            <a:ext cx="4495800" cy="4925144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  </a:t>
            </a:r>
            <a:r>
              <a:rPr lang="en-US" sz="2400" dirty="0"/>
              <a:t>/* </a:t>
            </a:r>
            <a:r>
              <a:rPr lang="en-US" sz="2400" dirty="0" err="1"/>
              <a:t>Gelineariseerd</a:t>
            </a:r>
            <a:r>
              <a:rPr lang="en-US" sz="2400" dirty="0"/>
              <a:t> */</a:t>
            </a:r>
            <a:endParaRPr lang="nl-BE" sz="2400" dirty="0"/>
          </a:p>
          <a:p>
            <a:pPr marL="0" indent="0">
              <a:buNone/>
            </a:pP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b="1" dirty="0" smtClean="0"/>
              <a:t>R</a:t>
            </a:r>
            <a:r>
              <a:rPr lang="en-US" sz="2400" b="1" dirty="0" smtClean="0"/>
              <a:t>[……………]</a:t>
            </a:r>
            <a:r>
              <a:rPr lang="en-US" sz="2400" dirty="0" smtClean="0"/>
              <a:t>; // </a:t>
            </a:r>
            <a:r>
              <a:rPr lang="en-US" sz="2400" dirty="0" err="1" smtClean="0"/>
              <a:t>rij</a:t>
            </a:r>
            <a:r>
              <a:rPr lang="en-US" sz="2400" dirty="0" smtClean="0"/>
              <a:t>-lin.</a:t>
            </a:r>
            <a:endParaRPr lang="nl-BE" sz="2400" dirty="0"/>
          </a:p>
          <a:p>
            <a:pPr marL="0" indent="0">
              <a:buNone/>
            </a:pP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b="1" dirty="0" smtClean="0"/>
              <a:t>K</a:t>
            </a:r>
            <a:r>
              <a:rPr lang="en-US" sz="2400" b="1" dirty="0" smtClean="0"/>
              <a:t>[……………]; </a:t>
            </a:r>
            <a:r>
              <a:rPr lang="en-US" sz="2400" dirty="0" smtClean="0"/>
              <a:t>// </a:t>
            </a:r>
            <a:r>
              <a:rPr lang="en-US" sz="2400" dirty="0" err="1" smtClean="0"/>
              <a:t>kolom</a:t>
            </a:r>
            <a:r>
              <a:rPr lang="en-US" sz="2400" dirty="0" smtClean="0"/>
              <a:t>-lin.</a:t>
            </a:r>
            <a:endParaRPr lang="nl-BE" sz="2400" dirty="0"/>
          </a:p>
          <a:p>
            <a:pPr marL="0" indent="0">
              <a:buNone/>
            </a:pP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s,t</a:t>
            </a:r>
            <a:r>
              <a:rPr lang="en-US" sz="2400" dirty="0"/>
              <a:t>;</a:t>
            </a:r>
            <a:endParaRPr lang="nl-BE" sz="2400" dirty="0"/>
          </a:p>
          <a:p>
            <a:pPr marL="0" indent="0">
              <a:buNone/>
            </a:pPr>
            <a:r>
              <a:rPr lang="en-US" sz="2400" dirty="0"/>
              <a:t> </a:t>
            </a:r>
            <a:endParaRPr lang="nl-BE" sz="2400" dirty="0"/>
          </a:p>
          <a:p>
            <a:pPr marL="0" indent="0">
              <a:buNone/>
            </a:pPr>
            <a:r>
              <a:rPr lang="en-US" sz="2400" dirty="0"/>
              <a:t>void main() {</a:t>
            </a:r>
            <a:endParaRPr lang="nl-BE" sz="2400" dirty="0"/>
          </a:p>
          <a:p>
            <a:pPr marL="0" indent="0">
              <a:buNone/>
            </a:pPr>
            <a:r>
              <a:rPr lang="de-DE" sz="2400" dirty="0"/>
              <a:t>  ...</a:t>
            </a:r>
            <a:endParaRPr lang="nl-BE" sz="2400" dirty="0"/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en-US" sz="2400" b="1" dirty="0" err="1"/>
              <a:t>int</a:t>
            </a:r>
            <a:r>
              <a:rPr lang="en-US" sz="2400" b="1" dirty="0"/>
              <a:t> a</a:t>
            </a:r>
            <a:r>
              <a:rPr lang="en-US" sz="2400" b="1" dirty="0" smtClean="0"/>
              <a:t> </a:t>
            </a:r>
            <a:r>
              <a:rPr lang="en-US" sz="2400" b="1" dirty="0"/>
              <a:t>= …;</a:t>
            </a:r>
            <a:endParaRPr lang="nl-BE" sz="2400" dirty="0"/>
          </a:p>
          <a:p>
            <a:pPr marL="0" indent="0">
              <a:spcBef>
                <a:spcPts val="1800"/>
              </a:spcBef>
              <a:buNone/>
            </a:pPr>
            <a:r>
              <a:rPr lang="en-US" sz="2400" b="1" dirty="0"/>
              <a:t>  </a:t>
            </a:r>
            <a:r>
              <a:rPr lang="en-US" sz="2400" b="1" dirty="0" err="1" smtClean="0"/>
              <a:t>int</a:t>
            </a:r>
            <a:r>
              <a:rPr lang="en-US" sz="2400" b="1" dirty="0" smtClean="0"/>
              <a:t> b </a:t>
            </a:r>
            <a:r>
              <a:rPr lang="en-US" sz="2400" b="1" dirty="0"/>
              <a:t>= </a:t>
            </a:r>
            <a:r>
              <a:rPr lang="en-US" sz="2400" b="1" dirty="0" smtClean="0"/>
              <a:t>…;</a:t>
            </a:r>
          </a:p>
          <a:p>
            <a:pPr marL="0" indent="0">
              <a:buNone/>
            </a:pPr>
            <a:endParaRPr lang="nl-BE" sz="2400" dirty="0"/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en-US" sz="2400" b="1" dirty="0" smtClean="0"/>
              <a:t>R[a]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b="1" dirty="0" smtClean="0"/>
              <a:t>K[b]</a:t>
            </a:r>
            <a:r>
              <a:rPr lang="nl-BE" sz="2400" dirty="0"/>
              <a:t>;</a:t>
            </a:r>
          </a:p>
        </p:txBody>
      </p:sp>
      <p:sp>
        <p:nvSpPr>
          <p:cNvPr id="8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282700"/>
            <a:ext cx="4038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2400" dirty="0"/>
              <a:t>/* Niet gelineariseerd */</a:t>
            </a:r>
          </a:p>
          <a:p>
            <a:pPr marL="0" indent="0">
              <a:buNone/>
            </a:pPr>
            <a:r>
              <a:rPr lang="nl-BE" sz="2400" dirty="0"/>
              <a:t>int </a:t>
            </a:r>
            <a:r>
              <a:rPr lang="nl-BE" sz="2400" dirty="0" smtClean="0"/>
              <a:t>r[20</a:t>
            </a:r>
            <a:r>
              <a:rPr lang="nl-BE" sz="2400" dirty="0" smtClean="0"/>
              <a:t>][</a:t>
            </a:r>
            <a:r>
              <a:rPr lang="nl-BE" sz="2400" dirty="0" smtClean="0">
                <a:solidFill>
                  <a:srgbClr val="FF0000"/>
                </a:solidFill>
              </a:rPr>
              <a:t>40</a:t>
            </a:r>
            <a:r>
              <a:rPr lang="nl-BE" sz="2400" dirty="0"/>
              <a:t>];</a:t>
            </a:r>
          </a:p>
          <a:p>
            <a:pPr marL="0" indent="0">
              <a:buNone/>
            </a:pPr>
            <a:r>
              <a:rPr lang="nl-BE" sz="2400" dirty="0"/>
              <a:t>int </a:t>
            </a:r>
            <a:r>
              <a:rPr lang="nl-BE" sz="2400" dirty="0" smtClean="0"/>
              <a:t>k[</a:t>
            </a:r>
            <a:r>
              <a:rPr lang="nl-BE" sz="2400" dirty="0" smtClean="0">
                <a:solidFill>
                  <a:srgbClr val="FF0000"/>
                </a:solidFill>
              </a:rPr>
              <a:t>60</a:t>
            </a:r>
            <a:r>
              <a:rPr lang="nl-BE" sz="2400" dirty="0" smtClean="0"/>
              <a:t>][20</a:t>
            </a:r>
            <a:r>
              <a:rPr lang="nl-BE" sz="2400" dirty="0"/>
              <a:t>];</a:t>
            </a:r>
          </a:p>
          <a:p>
            <a:pPr marL="0" indent="0">
              <a:buNone/>
            </a:pP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 smtClean="0"/>
              <a:t>x,y</a:t>
            </a:r>
            <a:r>
              <a:rPr lang="en-US" sz="2400" dirty="0" smtClean="0"/>
              <a:t>;</a:t>
            </a:r>
            <a:endParaRPr lang="nl-BE" sz="2400" dirty="0"/>
          </a:p>
          <a:p>
            <a:pPr marL="0" indent="0">
              <a:buNone/>
            </a:pPr>
            <a:r>
              <a:rPr lang="en-US" sz="2400" dirty="0"/>
              <a:t> </a:t>
            </a:r>
            <a:endParaRPr lang="nl-BE" sz="2400" dirty="0"/>
          </a:p>
          <a:p>
            <a:pPr marL="0" indent="0">
              <a:buNone/>
            </a:pPr>
            <a:r>
              <a:rPr lang="en-US" sz="2400" dirty="0"/>
              <a:t>void main() {</a:t>
            </a:r>
            <a:endParaRPr lang="nl-BE" sz="2400" dirty="0"/>
          </a:p>
          <a:p>
            <a:pPr marL="0" indent="0">
              <a:buNone/>
            </a:pPr>
            <a:r>
              <a:rPr lang="en-US" sz="2400" dirty="0"/>
              <a:t>  ...</a:t>
            </a:r>
            <a:endParaRPr lang="nl-BE" sz="2400" dirty="0"/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nl-BE" sz="2400" dirty="0"/>
              <a:t>r[s-2*t</a:t>
            </a:r>
            <a:r>
              <a:rPr lang="nl-BE" sz="2400" dirty="0" smtClean="0"/>
              <a:t>][</a:t>
            </a:r>
            <a:r>
              <a:rPr lang="nl-BE" sz="2400" dirty="0"/>
              <a:t>84*t-40*s-200] </a:t>
            </a:r>
            <a:r>
              <a:rPr lang="nl-BE" sz="2400" dirty="0"/>
              <a:t>= </a:t>
            </a:r>
            <a:br>
              <a:rPr lang="nl-BE" sz="2400" dirty="0"/>
            </a:br>
            <a:r>
              <a:rPr lang="nl-BE" sz="2400" dirty="0"/>
              <a:t>          </a:t>
            </a:r>
            <a:r>
              <a:rPr lang="nl-BE" sz="2400" dirty="0"/>
              <a:t>k[10*t-60*s-100</a:t>
            </a:r>
            <a:r>
              <a:rPr lang="nl-BE" sz="2400" dirty="0" smtClean="0"/>
              <a:t>][</a:t>
            </a:r>
            <a:r>
              <a:rPr lang="nl-BE" sz="2400" dirty="0" smtClean="0"/>
              <a:t>s+5];</a:t>
            </a:r>
            <a:r>
              <a:rPr lang="en-US" sz="2000" dirty="0" smtClean="0"/>
              <a:t>  </a:t>
            </a:r>
            <a:r>
              <a:rPr lang="en-US" sz="2400" dirty="0" smtClean="0"/>
              <a:t>...</a:t>
            </a:r>
            <a:r>
              <a:rPr lang="nl-BE" sz="2400" dirty="0"/>
              <a:t> </a:t>
            </a:r>
            <a:endParaRPr lang="nl-BE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333901" y="1675782"/>
            <a:ext cx="65114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nl-BE" sz="2400" dirty="0" smtClean="0">
                <a:solidFill>
                  <a:schemeClr val="accent2"/>
                </a:solidFill>
              </a:rPr>
              <a:t>800</a:t>
            </a:r>
            <a:endParaRPr lang="nl-BE" sz="2400" dirty="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3901" y="2113897"/>
            <a:ext cx="806631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nl-BE" sz="2400" dirty="0" smtClean="0">
                <a:solidFill>
                  <a:schemeClr val="accent2"/>
                </a:solidFill>
              </a:rPr>
              <a:t>1200</a:t>
            </a:r>
            <a:endParaRPr lang="nl-BE" sz="2400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53112" y="4331472"/>
            <a:ext cx="3659976" cy="76944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nl-BE" sz="2000" dirty="0">
                <a:solidFill>
                  <a:srgbClr val="FF0000"/>
                </a:solidFill>
              </a:rPr>
              <a:t>40</a:t>
            </a:r>
            <a:r>
              <a:rPr lang="nl-BE" sz="2000" dirty="0"/>
              <a:t>*(s – 2*t) + (84*t – 40*s – 200</a:t>
            </a:r>
            <a:r>
              <a:rPr lang="nl-BE" sz="2000" dirty="0" smtClean="0"/>
              <a:t>)</a:t>
            </a:r>
          </a:p>
          <a:p>
            <a:r>
              <a:rPr lang="nl-BE" sz="2000" dirty="0" smtClean="0">
                <a:solidFill>
                  <a:schemeClr val="tx2"/>
                </a:solidFill>
              </a:rPr>
              <a:t>= </a:t>
            </a:r>
            <a:r>
              <a:rPr lang="nl-BE" sz="2400" dirty="0" smtClean="0">
                <a:solidFill>
                  <a:schemeClr val="accent2"/>
                </a:solidFill>
              </a:rPr>
              <a:t>4*t </a:t>
            </a:r>
            <a:r>
              <a:rPr lang="nl-BE" sz="2400" dirty="0" smtClean="0">
                <a:solidFill>
                  <a:schemeClr val="accent2"/>
                </a:solidFill>
              </a:rPr>
              <a:t>– </a:t>
            </a:r>
            <a:r>
              <a:rPr lang="nl-BE" sz="2400" dirty="0" smtClean="0">
                <a:solidFill>
                  <a:schemeClr val="accent2"/>
                </a:solidFill>
              </a:rPr>
              <a:t>200</a:t>
            </a:r>
            <a:endParaRPr lang="nl-BE" sz="2400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3928" y="5016958"/>
            <a:ext cx="3445174" cy="76944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nl-BE" sz="2000" dirty="0">
                <a:solidFill>
                  <a:srgbClr val="FF0000"/>
                </a:solidFill>
              </a:rPr>
              <a:t>60</a:t>
            </a:r>
            <a:r>
              <a:rPr lang="nl-BE" sz="2000" dirty="0"/>
              <a:t>*(s + 5) + (10*t – 60*s – 100</a:t>
            </a:r>
            <a:r>
              <a:rPr lang="nl-BE" sz="2000" dirty="0" smtClean="0"/>
              <a:t>)</a:t>
            </a:r>
          </a:p>
          <a:p>
            <a:r>
              <a:rPr lang="nl-BE" sz="2000" dirty="0" smtClean="0">
                <a:solidFill>
                  <a:schemeClr val="tx2"/>
                </a:solidFill>
              </a:rPr>
              <a:t>= </a:t>
            </a:r>
            <a:r>
              <a:rPr lang="nl-BE" sz="2400" dirty="0" smtClean="0">
                <a:solidFill>
                  <a:schemeClr val="accent2"/>
                </a:solidFill>
              </a:rPr>
              <a:t>10*t </a:t>
            </a:r>
            <a:r>
              <a:rPr lang="nl-BE" sz="2400" dirty="0" smtClean="0">
                <a:solidFill>
                  <a:schemeClr val="accent2"/>
                </a:solidFill>
              </a:rPr>
              <a:t>+ </a:t>
            </a:r>
            <a:r>
              <a:rPr lang="nl-BE" sz="2400" dirty="0" smtClean="0">
                <a:solidFill>
                  <a:schemeClr val="accent2"/>
                </a:solidFill>
              </a:rPr>
              <a:t>200</a:t>
            </a:r>
            <a:endParaRPr lang="nl-BE" sz="2400" dirty="0">
              <a:solidFill>
                <a:schemeClr val="accent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5315060"/>
            <a:ext cx="2170787" cy="1015663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tabLst>
                <a:tab pos="2637155" algn="ctr"/>
                <a:tab pos="5274310" algn="r"/>
                <a:tab pos="2879090" algn="l"/>
              </a:tabLst>
            </a:pPr>
            <a:r>
              <a:rPr lang="nl-BE" sz="20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nl-BE" sz="2000" b="1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≤ </a:t>
            </a:r>
            <a:r>
              <a:rPr lang="nl-BE" sz="2000" b="1" dirty="0" smtClean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nl-BE" sz="2000" b="1" dirty="0" smtClean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nl-BE" sz="20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800</a:t>
            </a:r>
            <a:endParaRPr lang="nl-BE" sz="20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2637155" algn="ctr"/>
                <a:tab pos="5274310" algn="r"/>
                <a:tab pos="2879090" algn="l"/>
              </a:tabLst>
            </a:pPr>
            <a:r>
              <a:rPr lang="nl-BE" sz="2000" b="1" dirty="0" smtClean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nl-BE" sz="2000" b="1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≤ </a:t>
            </a:r>
            <a:r>
              <a:rPr lang="nl-BE" sz="2000" b="1" dirty="0" smtClean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4*t – 200 &lt; 800</a:t>
            </a:r>
            <a:endParaRPr lang="nl-BE" sz="2000" b="1" dirty="0" smtClean="0">
              <a:solidFill>
                <a:schemeClr val="tx2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2637155" algn="ctr"/>
                <a:tab pos="5274310" algn="r"/>
                <a:tab pos="2879090" algn="l"/>
              </a:tabLst>
            </a:pPr>
            <a:r>
              <a:rPr lang="nl-BE" sz="2000" b="1" dirty="0" smtClean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50 </a:t>
            </a:r>
            <a:r>
              <a:rPr lang="nl-BE" sz="2000" b="1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≤ </a:t>
            </a:r>
            <a:r>
              <a:rPr lang="nl-BE" sz="2000" b="1" dirty="0" smtClean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BE" sz="2000" b="1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nl-BE" sz="2000" b="1" dirty="0" smtClean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nl-BE" sz="2000" b="1" dirty="0" smtClean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nl-BE" sz="2000" b="1" dirty="0" smtClean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nl-BE" sz="2000" b="1" dirty="0" smtClean="0">
              <a:solidFill>
                <a:schemeClr val="tx2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04249" y="5315060"/>
            <a:ext cx="2430474" cy="1015663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tabLst>
                <a:tab pos="2637155" algn="ctr"/>
                <a:tab pos="5274310" algn="r"/>
                <a:tab pos="2879090" algn="l"/>
              </a:tabLst>
            </a:pPr>
            <a:r>
              <a:rPr lang="nl-BE" sz="20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nl-BE" sz="2000" b="1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≤ </a:t>
            </a:r>
            <a:r>
              <a:rPr lang="nl-BE" sz="2000" b="1" dirty="0" smtClean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nl-BE" sz="2000" b="1" dirty="0" smtClean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nl-BE" sz="20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1200</a:t>
            </a:r>
            <a:endParaRPr lang="nl-BE" sz="20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2637155" algn="ctr"/>
                <a:tab pos="5274310" algn="r"/>
                <a:tab pos="2879090" algn="l"/>
              </a:tabLst>
            </a:pPr>
            <a:r>
              <a:rPr lang="nl-BE" sz="2000" b="1" dirty="0" smtClean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nl-BE" sz="2000" b="1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≤ </a:t>
            </a:r>
            <a:r>
              <a:rPr lang="nl-BE" sz="2000" b="1" dirty="0" smtClean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10*t + 200 &lt; 1200</a:t>
            </a:r>
            <a:endParaRPr lang="nl-BE" sz="2000" b="1" dirty="0" smtClean="0">
              <a:solidFill>
                <a:schemeClr val="tx2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2637155" algn="ctr"/>
                <a:tab pos="5274310" algn="r"/>
                <a:tab pos="2879090" algn="l"/>
              </a:tabLst>
            </a:pPr>
            <a:r>
              <a:rPr lang="nl-BE" sz="2000" b="1" dirty="0" smtClean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-20 </a:t>
            </a:r>
            <a:r>
              <a:rPr lang="nl-BE" sz="2000" b="1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≤ </a:t>
            </a:r>
            <a:r>
              <a:rPr lang="nl-BE" sz="2000" b="1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BE" sz="2000" b="1" dirty="0" smtClean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nl-BE" sz="2000" b="1" dirty="0" smtClean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nl-BE" sz="2000" b="1" dirty="0" smtClean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endParaRPr lang="nl-BE" sz="2000" b="1" dirty="0" smtClean="0">
              <a:solidFill>
                <a:schemeClr val="tx2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55840" y="6347538"/>
            <a:ext cx="17908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2637155" algn="ctr"/>
                <a:tab pos="5274310" algn="r"/>
                <a:tab pos="2879090" algn="l"/>
              </a:tabLst>
            </a:pPr>
            <a:r>
              <a:rPr lang="nl-BE" sz="2400" b="1" dirty="0">
                <a:solidFill>
                  <a:srgbClr val="C0504D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50 </a:t>
            </a:r>
            <a:r>
              <a:rPr lang="nl-B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≤  t &lt;  </a:t>
            </a:r>
            <a:r>
              <a:rPr lang="nl-BE" sz="2400" b="1" dirty="0">
                <a:solidFill>
                  <a:srgbClr val="C0504D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377351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build="p" animBg="1"/>
      <p:bldP spid="11" grpId="0" uiExpand="1" build="p" animBg="1"/>
      <p:bldP spid="3" grpId="0" uiExpand="1" build="p" animBg="1"/>
      <p:bldP spid="10" grpId="0" uiExpand="1" build="p" animBg="1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Vraag</a:t>
            </a:r>
            <a:r>
              <a:rPr lang="en-US" dirty="0" smtClean="0"/>
              <a:t> 2</a:t>
            </a:r>
            <a:endParaRPr lang="nl-BE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19492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punt bezocht[10];</a:t>
            </a: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sv-SE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nl-BE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nl-B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()</a:t>
            </a:r>
          </a:p>
          <a:p>
            <a:pPr marL="0" indent="0">
              <a:buNone/>
            </a:pP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int i;</a:t>
            </a:r>
          </a:p>
          <a:p>
            <a:pPr marL="0" indent="0">
              <a:buNone/>
            </a:pP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register int j;</a:t>
            </a:r>
          </a:p>
          <a:p>
            <a:pPr marL="0" indent="0">
              <a:buNone/>
            </a:pP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nl-B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punt loc;</a:t>
            </a:r>
          </a:p>
          <a:p>
            <a:pPr marL="0" indent="0">
              <a:buNone/>
            </a:pP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int klasse[3];</a:t>
            </a:r>
          </a:p>
          <a:p>
            <a:pPr marL="0" indent="0">
              <a:buNone/>
            </a:pP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</a:p>
          <a:p>
            <a:pPr marL="0" indent="0">
              <a:buNone/>
            </a:pP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i = loc.info;</a:t>
            </a:r>
          </a:p>
          <a:p>
            <a:pPr marL="0" indent="0">
              <a:buNone/>
            </a:pP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bezocht[2].</a:t>
            </a:r>
            <a:r>
              <a:rPr lang="nl-B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y_co</a:t>
            </a: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nl-B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nl-B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nl-B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vind(klasse</a:t>
            </a: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&amp;klasse[i], &amp;loc);</a:t>
            </a:r>
          </a:p>
          <a:p>
            <a:pPr marL="0" indent="0">
              <a:buNone/>
            </a:pP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</a:p>
          <a:p>
            <a:pPr marL="0" indent="0">
              <a:buNone/>
            </a:pPr>
            <a:r>
              <a:rPr lang="nl-B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nl-BE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044752" y="1600200"/>
            <a:ext cx="44958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vind(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[], </a:t>
            </a: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register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*inf, </a:t>
            </a: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sv-SE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punt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wzr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punt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tdl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register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k;</a:t>
            </a:r>
          </a:p>
          <a:p>
            <a:pPr marL="0" indent="0">
              <a:buNone/>
            </a:pP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 marL="0" indent="0">
              <a:buNone/>
            </a:pP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... </a:t>
            </a:r>
            <a:endParaRPr lang="sv-SE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wzr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-&gt;info != *inf) </a:t>
            </a:r>
          </a:p>
          <a:p>
            <a:pPr marL="0" indent="0">
              <a:buNone/>
            </a:pP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(k-1);</a:t>
            </a:r>
          </a:p>
          <a:p>
            <a:pPr marL="0" indent="0">
              <a:buNone/>
            </a:pP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vind(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&amp;(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wzr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y_co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&amp;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tdl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+ 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*inf;</a:t>
            </a:r>
          </a:p>
          <a:p>
            <a:pPr marL="0" indent="0">
              <a:buNone/>
            </a:pP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sv-SE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107474"/>
            <a:ext cx="2232248" cy="147732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punt {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x_co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y_co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info; 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67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Vraag</a:t>
            </a:r>
            <a:r>
              <a:rPr lang="en-US" dirty="0" smtClean="0"/>
              <a:t> 2</a:t>
            </a:r>
            <a:endParaRPr lang="nl-BE" dirty="0"/>
          </a:p>
        </p:txBody>
      </p:sp>
      <p:sp>
        <p:nvSpPr>
          <p:cNvPr id="7" name="TextBox 6"/>
          <p:cNvSpPr txBox="1"/>
          <p:nvPr/>
        </p:nvSpPr>
        <p:spPr>
          <a:xfrm>
            <a:off x="2170559" y="1189037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BE" sz="3200" dirty="0" smtClean="0">
                <a:solidFill>
                  <a:schemeClr val="accent2"/>
                </a:solidFill>
              </a:rPr>
              <a:t>2. Toewijzingstabel</a:t>
            </a:r>
            <a:endParaRPr lang="nl-BE" sz="3200" dirty="0">
              <a:solidFill>
                <a:schemeClr val="accent2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725368"/>
              </p:ext>
            </p:extLst>
          </p:nvPr>
        </p:nvGraphicFramePr>
        <p:xfrm>
          <a:off x="2998382" y="2150502"/>
          <a:ext cx="1844107" cy="41757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1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2845"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vind</a:t>
                      </a:r>
                      <a:endParaRPr lang="nl-BE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BE" sz="20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845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>
                          <a:solidFill>
                            <a:schemeClr val="tx1"/>
                          </a:solidFill>
                        </a:rPr>
                        <a:t>Par</a:t>
                      </a:r>
                      <a:endParaRPr lang="nl-BE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>
                          <a:solidFill>
                            <a:schemeClr val="tx1"/>
                          </a:solidFill>
                        </a:rPr>
                        <a:t>Adres</a:t>
                      </a:r>
                      <a:endParaRPr lang="nl-BE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845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err="1" smtClean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kl</a:t>
                      </a:r>
                      <a:endParaRPr lang="nl-BE" sz="2400" b="1" dirty="0">
                        <a:solidFill>
                          <a:schemeClr val="tx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err="1" smtClean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</a:t>
                      </a:r>
                      <a:endParaRPr lang="nl-BE" sz="2400" b="1" dirty="0">
                        <a:solidFill>
                          <a:schemeClr val="tx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err="1" smtClean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wzr</a:t>
                      </a:r>
                      <a:endParaRPr lang="nl-BE" sz="2400" b="1" dirty="0">
                        <a:solidFill>
                          <a:schemeClr val="tx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814514"/>
                  </a:ext>
                </a:extLst>
              </a:tr>
              <a:tr h="37284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BE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Var</a:t>
                      </a:r>
                      <a:endParaRPr lang="nl-BE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>
                          <a:solidFill>
                            <a:schemeClr val="tx1"/>
                          </a:solidFill>
                        </a:rPr>
                        <a:t>Adres</a:t>
                      </a:r>
                      <a:endParaRPr lang="nl-BE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845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err="1" smtClean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tdl</a:t>
                      </a:r>
                      <a:endParaRPr lang="nl-BE" sz="2400" b="1" dirty="0">
                        <a:solidFill>
                          <a:schemeClr val="tx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 smtClean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</a:t>
                      </a:r>
                      <a:endParaRPr lang="nl-BE" sz="2400" b="1" dirty="0">
                        <a:solidFill>
                          <a:schemeClr val="tx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</a:t>
                      </a:r>
                      <a:endParaRPr lang="nl-BE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BE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7072104"/>
                  </a:ext>
                </a:extLst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-19382" y="4365104"/>
            <a:ext cx="2878240" cy="960617"/>
            <a:chOff x="3438573" y="2715692"/>
            <a:chExt cx="2453609" cy="626115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4160768" y="2715692"/>
              <a:ext cx="1731414" cy="315913"/>
            </a:xfrm>
            <a:prstGeom prst="rect">
              <a:avLst/>
            </a:prstGeom>
            <a:solidFill>
              <a:srgbClr val="FFCC00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sz="2400" b="1" dirty="0" err="1" smtClean="0">
                  <a:solidFill>
                    <a:srgbClr val="FF0000"/>
                  </a:solidFill>
                  <a:effectLst/>
                  <a:latin typeface="Courier New" pitchFamily="49" charset="0"/>
                </a:rPr>
                <a:t>TKA</a:t>
              </a:r>
              <a:endParaRPr lang="en-GB" sz="2400" b="1" dirty="0">
                <a:solidFill>
                  <a:srgbClr val="FF0000"/>
                </a:solidFill>
                <a:effectLst/>
                <a:latin typeface="Courier New" pitchFamily="49" charset="0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160768" y="3025894"/>
              <a:ext cx="1731414" cy="315913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sz="2400" b="1" dirty="0" err="1" smtClean="0">
                  <a:solidFill>
                    <a:srgbClr val="FF0000"/>
                  </a:solidFill>
                  <a:effectLst/>
                  <a:latin typeface="Courier New" pitchFamily="49" charset="0"/>
                </a:rPr>
                <a:t>Vorige</a:t>
              </a:r>
              <a:r>
                <a:rPr lang="en-US" sz="2400" b="1" dirty="0" smtClean="0">
                  <a:solidFill>
                    <a:srgbClr val="FF0000"/>
                  </a:solidFill>
                  <a:effectLst/>
                  <a:latin typeface="Courier New" pitchFamily="49" charset="0"/>
                </a:rPr>
                <a:t> R8</a:t>
              </a:r>
              <a:endParaRPr lang="en-GB" b="1" dirty="0">
                <a:solidFill>
                  <a:srgbClr val="FF0000"/>
                </a:solidFill>
                <a:effectLst/>
                <a:latin typeface="Courier New" pitchFamily="49" charset="0"/>
              </a:endParaRPr>
            </a:p>
          </p:txBody>
        </p:sp>
        <p:grpSp>
          <p:nvGrpSpPr>
            <p:cNvPr id="12" name="Group 10"/>
            <p:cNvGrpSpPr>
              <a:grpSpLocks/>
            </p:cNvGrpSpPr>
            <p:nvPr/>
          </p:nvGrpSpPr>
          <p:grpSpPr bwMode="auto">
            <a:xfrm>
              <a:off x="3438573" y="2917305"/>
              <a:ext cx="700087" cy="301625"/>
              <a:chOff x="1652" y="3646"/>
              <a:chExt cx="441" cy="190"/>
            </a:xfrm>
          </p:grpSpPr>
          <p:sp>
            <p:nvSpPr>
              <p:cNvPr id="13" name="Line 11"/>
              <p:cNvSpPr>
                <a:spLocks noChangeShapeType="1"/>
              </p:cNvSpPr>
              <p:nvPr/>
            </p:nvSpPr>
            <p:spPr bwMode="auto">
              <a:xfrm>
                <a:off x="1652" y="3836"/>
                <a:ext cx="441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 type="none" w="med" len="med"/>
                <a:tailEnd type="arrow" w="med" len="med"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nl-BE" sz="2400">
                  <a:solidFill>
                    <a:srgbClr val="FF0000"/>
                  </a:solidFill>
                </a:endParaRPr>
              </a:p>
            </p:txBody>
          </p:sp>
          <p:sp>
            <p:nvSpPr>
              <p:cNvPr id="14" name="Text Box 12"/>
              <p:cNvSpPr txBox="1">
                <a:spLocks noChangeArrowheads="1"/>
              </p:cNvSpPr>
              <p:nvPr/>
            </p:nvSpPr>
            <p:spPr bwMode="auto">
              <a:xfrm>
                <a:off x="1710" y="3646"/>
                <a:ext cx="272" cy="1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R8</a:t>
                </a:r>
                <a:endParaRPr lang="en-GB" sz="24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</p:grpSp>
      <p:sp>
        <p:nvSpPr>
          <p:cNvPr id="16" name="TextBox 15"/>
          <p:cNvSpPr txBox="1"/>
          <p:nvPr/>
        </p:nvSpPr>
        <p:spPr>
          <a:xfrm>
            <a:off x="184251" y="1005780"/>
            <a:ext cx="19675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BE" sz="2400" dirty="0" smtClean="0">
                <a:effectLst/>
              </a:rPr>
              <a:t>In registers:</a:t>
            </a:r>
          </a:p>
          <a:p>
            <a:pPr marL="177800" indent="-177800" algn="l">
              <a:buFont typeface="Arial" panose="020B0604020202020204" pitchFamily="34" charset="0"/>
              <a:buChar char="•"/>
            </a:pPr>
            <a:r>
              <a:rPr lang="en-US" sz="2400" dirty="0" smtClean="0">
                <a:effectLst/>
              </a:rPr>
              <a:t>Par:</a:t>
            </a:r>
            <a:endParaRPr lang="en-US" sz="2400" dirty="0" smtClean="0">
              <a:effectLst/>
            </a:endParaRPr>
          </a:p>
          <a:p>
            <a:pPr marL="177800" indent="-177800" algn="l">
              <a:buFont typeface="Arial" panose="020B0604020202020204" pitchFamily="34" charset="0"/>
              <a:buChar char="•"/>
            </a:pPr>
            <a:r>
              <a:rPr lang="en-US" sz="2400" dirty="0" err="1" smtClean="0">
                <a:effectLst/>
              </a:rPr>
              <a:t>var</a:t>
            </a:r>
            <a:r>
              <a:rPr lang="en-US" sz="2400" dirty="0" smtClean="0">
                <a:effectLst/>
              </a:rPr>
              <a:t>:</a:t>
            </a:r>
            <a:endParaRPr lang="nl-BE" sz="2400" dirty="0" smtClean="0">
              <a:effectLst/>
            </a:endParaRP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827800" y="5801067"/>
            <a:ext cx="2027462" cy="48884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 smtClean="0">
                <a:solidFill>
                  <a:srgbClr val="FF0000"/>
                </a:solidFill>
                <a:effectLst/>
                <a:latin typeface="Courier New" pitchFamily="49" charset="0"/>
              </a:rPr>
              <a:t>par. </a:t>
            </a:r>
            <a:r>
              <a:rPr lang="en-US" sz="2400" b="1" dirty="0" smtClean="0">
                <a:solidFill>
                  <a:srgbClr val="FF0000"/>
                </a:solidFill>
                <a:effectLst/>
                <a:latin typeface="Courier New" pitchFamily="49" charset="0"/>
              </a:rPr>
              <a:t>kl</a:t>
            </a:r>
            <a:endParaRPr lang="en-GB" sz="2400" b="1" dirty="0">
              <a:solidFill>
                <a:srgbClr val="FF0000"/>
              </a:solidFill>
              <a:effectLst/>
              <a:latin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31466" y="1352645"/>
            <a:ext cx="737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</a:rPr>
              <a:t>inf</a:t>
            </a:r>
            <a:endParaRPr lang="en-GB" sz="2400" b="1" dirty="0">
              <a:solidFill>
                <a:srgbClr val="FF0000"/>
              </a:solidFill>
              <a:effectLst/>
              <a:latin typeface="Courier New" pitchFamily="49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31305" y="1745940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effectLst/>
                <a:latin typeface="Courier New" pitchFamily="49" charset="0"/>
              </a:rPr>
              <a:t>k</a:t>
            </a:r>
            <a:endParaRPr lang="en-GB" sz="2400" b="1" dirty="0">
              <a:solidFill>
                <a:srgbClr val="FF0000"/>
              </a:solidFill>
              <a:effectLst/>
              <a:latin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1681" y="506331"/>
            <a:ext cx="2387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BE" sz="3200" dirty="0" smtClean="0">
                <a:solidFill>
                  <a:schemeClr val="accent2"/>
                </a:solidFill>
              </a:rPr>
              <a:t>1. Teken AR</a:t>
            </a:r>
            <a:endParaRPr lang="nl-BE" sz="3200" dirty="0">
              <a:solidFill>
                <a:schemeClr val="accent2"/>
              </a:solidFill>
            </a:endParaRP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827800" y="5322732"/>
            <a:ext cx="2027462" cy="48884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 smtClean="0">
                <a:solidFill>
                  <a:srgbClr val="FF0000"/>
                </a:solidFill>
                <a:effectLst/>
                <a:latin typeface="Courier New" pitchFamily="49" charset="0"/>
              </a:rPr>
              <a:t>par. </a:t>
            </a:r>
            <a:r>
              <a:rPr lang="en-US" sz="2400" b="1" dirty="0" err="1" smtClean="0">
                <a:solidFill>
                  <a:srgbClr val="FF0000"/>
                </a:solidFill>
                <a:effectLst/>
                <a:latin typeface="Courier New" pitchFamily="49" charset="0"/>
              </a:rPr>
              <a:t>wzr</a:t>
            </a:r>
            <a:endParaRPr lang="en-GB" sz="2400" b="1" dirty="0">
              <a:solidFill>
                <a:srgbClr val="FF0000"/>
              </a:solidFill>
              <a:effectLst/>
              <a:latin typeface="Courier New" pitchFamily="49" charset="0"/>
            </a:endParaRPr>
          </a:p>
        </p:txBody>
      </p:sp>
      <p:sp>
        <p:nvSpPr>
          <p:cNvPr id="33" name="Rectangle 7"/>
          <p:cNvSpPr>
            <a:spLocks noChangeArrowheads="1"/>
          </p:cNvSpPr>
          <p:nvPr/>
        </p:nvSpPr>
        <p:spPr bwMode="auto">
          <a:xfrm>
            <a:off x="831397" y="3883720"/>
            <a:ext cx="2027462" cy="488843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t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dl.info</a:t>
            </a:r>
            <a:endParaRPr lang="en-GB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</a:endParaRPr>
          </a:p>
        </p:txBody>
      </p:sp>
      <p:sp>
        <p:nvSpPr>
          <p:cNvPr id="34" name="Rectangle 7"/>
          <p:cNvSpPr>
            <a:spLocks noChangeArrowheads="1"/>
          </p:cNvSpPr>
          <p:nvPr/>
        </p:nvSpPr>
        <p:spPr bwMode="auto">
          <a:xfrm>
            <a:off x="833222" y="2413720"/>
            <a:ext cx="2027462" cy="4888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 err="1" smtClean="0">
                <a:solidFill>
                  <a:srgbClr val="FF0000"/>
                </a:solidFill>
                <a:effectLst/>
                <a:latin typeface="Courier New" pitchFamily="49" charset="0"/>
              </a:rPr>
              <a:t>Kopie</a:t>
            </a:r>
            <a:r>
              <a:rPr lang="en-US" sz="2400" b="1" dirty="0" smtClean="0">
                <a:solidFill>
                  <a:srgbClr val="FF0000"/>
                </a:solidFill>
                <a:effectLst/>
                <a:latin typeface="Courier New" pitchFamily="49" charset="0"/>
              </a:rPr>
              <a:t> R6</a:t>
            </a:r>
            <a:endParaRPr lang="en-GB" sz="2400" b="1" dirty="0">
              <a:solidFill>
                <a:srgbClr val="FF0000"/>
              </a:solidFill>
              <a:effectLst/>
              <a:latin typeface="Courier New" pitchFamily="49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3840031" y="3085002"/>
            <a:ext cx="1106393" cy="461665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BE" sz="2400" b="1" dirty="0" smtClean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2(R8</a:t>
            </a:r>
            <a:r>
              <a:rPr lang="nl-BE" sz="2400" b="1" dirty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4116548" y="3541426"/>
            <a:ext cx="553358" cy="461665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BE" sz="2400" b="1" dirty="0" smtClean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R1</a:t>
            </a:r>
            <a:endParaRPr lang="nl-BE" sz="2400" b="1" dirty="0"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4116548" y="5386832"/>
            <a:ext cx="553358" cy="461665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BE" sz="2400" b="1" dirty="0" smtClean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R6</a:t>
            </a:r>
            <a:endParaRPr lang="nl-BE" sz="2400" b="1" dirty="0"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4116548" y="5835372"/>
            <a:ext cx="553358" cy="461665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BE" sz="2400" b="1" dirty="0" smtClean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R0</a:t>
            </a:r>
            <a:endParaRPr lang="nl-BE" sz="2400" b="1" dirty="0"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803078" y="4918326"/>
            <a:ext cx="12009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-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(R8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sv-SE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3840031" y="4007550"/>
            <a:ext cx="1106393" cy="461665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BE" sz="2400" b="1" dirty="0" smtClean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1(R8</a:t>
            </a:r>
            <a:r>
              <a:rPr lang="nl-BE" sz="2400" b="1" dirty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sz="half" idx="2"/>
          </p:nvPr>
        </p:nvSpPr>
        <p:spPr>
          <a:xfrm>
            <a:off x="4813026" y="1773238"/>
            <a:ext cx="44958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vind(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[], </a:t>
            </a: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register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*inf, </a:t>
            </a: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sv-SE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punt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wzr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punt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tdl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register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k;</a:t>
            </a:r>
          </a:p>
          <a:p>
            <a:pPr marL="0" indent="0">
              <a:buNone/>
            </a:pP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 marL="0" indent="0">
              <a:buNone/>
            </a:pP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... </a:t>
            </a:r>
            <a:endParaRPr lang="sv-SE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wzr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-&gt;info != *inf) </a:t>
            </a:r>
          </a:p>
          <a:p>
            <a:pPr marL="0" indent="0">
              <a:buNone/>
            </a:pP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(k-1);</a:t>
            </a:r>
          </a:p>
          <a:p>
            <a:pPr marL="0" indent="0">
              <a:buNone/>
            </a:pP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vind(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&amp;(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wzr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y_co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&amp;</a:t>
            </a:r>
            <a:r>
              <a:rPr lang="sv-S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tdl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sv-S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+ </a:t>
            </a: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*inf;</a:t>
            </a:r>
          </a:p>
          <a:p>
            <a:pPr marL="0" indent="0">
              <a:buNone/>
            </a:pPr>
            <a:r>
              <a:rPr lang="sv-S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sv-SE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827800" y="3397606"/>
            <a:ext cx="2027462" cy="488843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tdl.y_co</a:t>
            </a:r>
            <a:endParaRPr lang="en-GB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</a:endParaRPr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824202" y="2905770"/>
            <a:ext cx="2031059" cy="488843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var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tdl.y_co</a:t>
            </a:r>
            <a:endParaRPr lang="en-GB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3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  <p:bldP spid="17" grpId="0" animBg="1" autoUpdateAnimBg="0"/>
      <p:bldP spid="28" grpId="0"/>
      <p:bldP spid="30" grpId="0"/>
      <p:bldP spid="31" grpId="0"/>
      <p:bldP spid="32" grpId="0" animBg="1" autoUpdateAnimBg="0"/>
      <p:bldP spid="33" grpId="0" animBg="1" autoUpdateAnimBg="0"/>
      <p:bldP spid="34" grpId="0" animBg="1" autoUpdateAnimBg="0"/>
      <p:bldP spid="38" grpId="0"/>
      <p:bldP spid="39" grpId="0"/>
      <p:bldP spid="40" grpId="0"/>
      <p:bldP spid="41" grpId="0"/>
      <p:bldP spid="42" grpId="0"/>
      <p:bldP spid="43" grpId="0"/>
      <p:bldP spid="29" grpId="0" animBg="1" autoUpdateAnimBg="0"/>
      <p:bldP spid="35" grpId="0" animBg="1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Toets 1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Vraag 1.i&amp;quot;&quot;/&gt;&lt;property id=&quot;20307&quot; value=&quot;257&quot;/&gt;&lt;/object&gt;&lt;object type=&quot;3&quot; unique_id=&quot;10189&quot;&gt;&lt;property id=&quot;20148&quot; value=&quot;5&quot;/&gt;&lt;property id=&quot;20300&quot; value=&quot;Slide 19 - &amp;quot;Vraag 2&amp;quot;&quot;/&gt;&lt;property id=&quot;20307&quot; value=&quot;270&quot;/&gt;&lt;/object&gt;&lt;object type=&quot;3&quot; unique_id=&quot;10192&quot;&gt;&lt;property id=&quot;20148&quot; value=&quot;5&quot;/&gt;&lt;property id=&quot;20300&quot; value=&quot;Slide 21 - &amp;quot;                                      Vraag 2&amp;quot;&quot;/&gt;&lt;property id=&quot;20307&quot; value=&quot;273&quot;/&gt;&lt;/object&gt;&lt;object type=&quot;3&quot; unique_id=&quot;21833&quot;&gt;&lt;property id=&quot;20148&quot; value=&quot;5&quot;/&gt;&lt;property id=&quot;20300&quot; value=&quot;Slide 3 - &amp;quot;Vraag 1.i&amp;quot;&quot;/&gt;&lt;property id=&quot;20307&quot; value=&quot;276&quot;/&gt;&lt;/object&gt;&lt;object type=&quot;3&quot; unique_id=&quot;21834&quot;&gt;&lt;property id=&quot;20148&quot; value=&quot;5&quot;/&gt;&lt;property id=&quot;20300&quot; value=&quot;Slide 4 - &amp;quot;Vraag 1.i&amp;quot;&quot;/&gt;&lt;property id=&quot;20307&quot; value=&quot;278&quot;/&gt;&lt;/object&gt;&lt;object type=&quot;3&quot; unique_id=&quot;21835&quot;&gt;&lt;property id=&quot;20148&quot; value=&quot;5&quot;/&gt;&lt;property id=&quot;20300&quot; value=&quot;Slide 5 - &amp;quot;Vraag 1.i&amp;quot;&quot;/&gt;&lt;property id=&quot;20307&quot; value=&quot;279&quot;/&gt;&lt;/object&gt;&lt;object type=&quot;3&quot; unique_id=&quot;21836&quot;&gt;&lt;property id=&quot;20148&quot; value=&quot;5&quot;/&gt;&lt;property id=&quot;20300&quot; value=&quot;Slide 6 - &amp;quot;Vraag 1.i&amp;quot;&quot;/&gt;&lt;property id=&quot;20307&quot; value=&quot;280&quot;/&gt;&lt;/object&gt;&lt;object type=&quot;3&quot; unique_id=&quot;21837&quot;&gt;&lt;property id=&quot;20148&quot; value=&quot;5&quot;/&gt;&lt;property id=&quot;20300&quot; value=&quot;Slide 7 - &amp;quot;Vraag 1.i&amp;quot;&quot;/&gt;&lt;property id=&quot;20307&quot; value=&quot;281&quot;/&gt;&lt;/object&gt;&lt;object type=&quot;3&quot; unique_id=&quot;21838&quot;&gt;&lt;property id=&quot;20148&quot; value=&quot;5&quot;/&gt;&lt;property id=&quot;20300&quot; value=&quot;Slide 8 - &amp;quot;Vraag 1.i&amp;quot;&quot;/&gt;&lt;property id=&quot;20307&quot; value=&quot;282&quot;/&gt;&lt;/object&gt;&lt;object type=&quot;3&quot; unique_id=&quot;22085&quot;&gt;&lt;property id=&quot;20148&quot; value=&quot;5&quot;/&gt;&lt;property id=&quot;20300&quot; value=&quot;Slide 9 - &amp;quot;Vraag 1.ii&amp;quot;&quot;/&gt;&lt;property id=&quot;20307&quot; value=&quot;283&quot;/&gt;&lt;/object&gt;&lt;object type=&quot;3&quot; unique_id=&quot;22086&quot;&gt;&lt;property id=&quot;20148&quot; value=&quot;5&quot;/&gt;&lt;property id=&quot;20300&quot; value=&quot;Slide 10 - &amp;quot;Vraag 1.iii&amp;quot;&quot;/&gt;&lt;property id=&quot;20307&quot; value=&quot;284&quot;/&gt;&lt;/object&gt;&lt;object type=&quot;3&quot; unique_id=&quot;22087&quot;&gt;&lt;property id=&quot;20148&quot; value=&quot;5&quot;/&gt;&lt;property id=&quot;20300&quot; value=&quot;Slide 11 - &amp;quot;Vraag 1.iv&amp;quot;&quot;/&gt;&lt;property id=&quot;20307&quot; value=&quot;285&quot;/&gt;&lt;/object&gt;&lt;object type=&quot;3&quot; unique_id=&quot;22088&quot;&gt;&lt;property id=&quot;20148&quot; value=&quot;5&quot;/&gt;&lt;property id=&quot;20300&quot; value=&quot;Slide 12 - &amp;quot;Vraag 1.v&amp;quot;&quot;/&gt;&lt;property id=&quot;20307&quot; value=&quot;286&quot;/&gt;&lt;/object&gt;&lt;object type=&quot;3&quot; unique_id=&quot;22089&quot;&gt;&lt;property id=&quot;20148&quot; value=&quot;5&quot;/&gt;&lt;property id=&quot;20300&quot; value=&quot;Slide 13 - &amp;quot;Vraag 1.v&amp;quot;&quot;/&gt;&lt;property id=&quot;20307&quot; value=&quot;287&quot;/&gt;&lt;/object&gt;&lt;object type=&quot;3&quot; unique_id=&quot;22090&quot;&gt;&lt;property id=&quot;20148&quot; value=&quot;5&quot;/&gt;&lt;property id=&quot;20300&quot; value=&quot;Slide 14 - &amp;quot;Vraag 1.vi&amp;quot;&quot;/&gt;&lt;property id=&quot;20307&quot; value=&quot;288&quot;/&gt;&lt;/object&gt;&lt;object type=&quot;3&quot; unique_id=&quot;22203&quot;&gt;&lt;property id=&quot;20148&quot; value=&quot;5&quot;/&gt;&lt;property id=&quot;20300&quot; value=&quot;Slide 15 - &amp;quot;Vraag 1.vii&amp;quot;&quot;/&gt;&lt;property id=&quot;20307&quot; value=&quot;289&quot;/&gt;&lt;/object&gt;&lt;object type=&quot;3&quot; unique_id=&quot;22325&quot;&gt;&lt;property id=&quot;20148&quot; value=&quot;5&quot;/&gt;&lt;property id=&quot;20300&quot; value=&quot;Slide 18 - &amp;quot;Vraag 2&amp;quot;&quot;/&gt;&lt;property id=&quot;20307&quot; value=&quot;291&quot;/&gt;&lt;/object&gt;&lt;object type=&quot;3&quot; unique_id=&quot;22326&quot;&gt;&lt;property id=&quot;20148&quot; value=&quot;5&quot;/&gt;&lt;property id=&quot;20300&quot; value=&quot;Slide 20 - &amp;quot;Vraag 2&amp;quot;&quot;/&gt;&lt;property id=&quot;20307&quot; value=&quot;292&quot;/&gt;&lt;/object&gt;&lt;object type=&quot;3&quot; unique_id=&quot;22781&quot;&gt;&lt;property id=&quot;20148&quot; value=&quot;5&quot;/&gt;&lt;property id=&quot;20300&quot; value=&quot;Slide 16 - &amp;quot;Vraag 2&amp;quot;&quot;/&gt;&lt;property id=&quot;20307&quot; value=&quot;293&quot;/&gt;&lt;/object&gt;&lt;object type=&quot;3&quot; unique_id=&quot;22782&quot;&gt;&lt;property id=&quot;20148&quot; value=&quot;5&quot;/&gt;&lt;property id=&quot;20300&quot; value=&quot;Slide 17 - &amp;quot;Vraag 2&amp;quot;&quot;/&gt;&lt;property id=&quot;20307&quot; value=&quot;29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15222</TotalTime>
  <Words>868</Words>
  <Application>Microsoft Office PowerPoint</Application>
  <PresentationFormat>On-screen Show (4:3)</PresentationFormat>
  <Paragraphs>577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Courier New</vt:lpstr>
      <vt:lpstr>Times New Roman</vt:lpstr>
      <vt:lpstr>Wingdings</vt:lpstr>
      <vt:lpstr>Office Theme</vt:lpstr>
      <vt:lpstr>Toets 1</vt:lpstr>
      <vt:lpstr>Vraag 1.i</vt:lpstr>
      <vt:lpstr>Vraag 1.i</vt:lpstr>
      <vt:lpstr>Vraag 1.i</vt:lpstr>
      <vt:lpstr>Vraag 1.i</vt:lpstr>
      <vt:lpstr>Vraag 1.ii</vt:lpstr>
      <vt:lpstr>Vraag 1.iii</vt:lpstr>
      <vt:lpstr>Vraag 2</vt:lpstr>
      <vt:lpstr>Vraag 2</vt:lpstr>
      <vt:lpstr>Vraag 2</vt:lpstr>
      <vt:lpstr>Vraag 2</vt:lpstr>
      <vt:lpstr>Vraag 2</vt:lpstr>
      <vt:lpstr>Vraag 2</vt:lpstr>
      <vt:lpstr>Vraag 2</vt:lpstr>
      <vt:lpstr>Vraag 2</vt:lpstr>
      <vt:lpstr>Vraag 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Toets 1</dc:title>
  <dc:creator>bart</dc:creator>
  <cp:lastModifiedBy>Bart De Decker</cp:lastModifiedBy>
  <cp:revision>124</cp:revision>
  <cp:lastPrinted>2018-11-14T09:41:03Z</cp:lastPrinted>
  <dcterms:created xsi:type="dcterms:W3CDTF">2010-11-12T10:26:43Z</dcterms:created>
  <dcterms:modified xsi:type="dcterms:W3CDTF">2019-11-06T12:01:25Z</dcterms:modified>
</cp:coreProperties>
</file>