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56" r:id="rId2"/>
    <p:sldId id="624" r:id="rId3"/>
    <p:sldId id="636" r:id="rId4"/>
    <p:sldId id="635" r:id="rId5"/>
    <p:sldId id="625" r:id="rId6"/>
    <p:sldId id="626" r:id="rId7"/>
    <p:sldId id="653" r:id="rId8"/>
    <p:sldId id="654" r:id="rId9"/>
    <p:sldId id="655" r:id="rId10"/>
    <p:sldId id="633" r:id="rId11"/>
  </p:sldIdLst>
  <p:sldSz cx="9144000" cy="6858000" type="screen4x3"/>
  <p:notesSz cx="7099300" cy="10234613"/>
  <p:custDataLst>
    <p:tags r:id="rId14"/>
  </p:custData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12">
          <p15:clr>
            <a:srgbClr val="A4A3A4"/>
          </p15:clr>
        </p15:guide>
        <p15:guide id="2" pos="33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A50021"/>
    <a:srgbClr val="FF9900"/>
    <a:srgbClr val="FFCC00"/>
    <a:srgbClr val="99FF33"/>
    <a:srgbClr val="009900"/>
    <a:srgbClr val="FFFF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06" autoAdjust="0"/>
  </p:normalViewPr>
  <p:slideViewPr>
    <p:cSldViewPr snapToGrid="0" showGuides="1">
      <p:cViewPr varScale="1">
        <p:scale>
          <a:sx n="71" d="100"/>
          <a:sy n="71" d="100"/>
        </p:scale>
        <p:origin x="828" y="54"/>
      </p:cViewPr>
      <p:guideLst>
        <p:guide orient="horz" pos="3512"/>
        <p:guide pos="33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 showGuides="1">
      <p:cViewPr varScale="1">
        <p:scale>
          <a:sx n="46" d="100"/>
          <a:sy n="46" d="100"/>
        </p:scale>
        <p:origin x="-1866" y="-108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77996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47" tIns="48674" rIns="97347" bIns="48674" numCol="1" anchor="t" anchorCtr="0" compatLnSpc="1">
            <a:prstTxWarp prst="textNoShape">
              <a:avLst/>
            </a:prstTxWarp>
          </a:bodyPr>
          <a:lstStyle>
            <a:lvl1pPr algn="l">
              <a:defRPr sz="17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Structuur en Organisatie van Computersystemen</a:t>
            </a:r>
            <a:br>
              <a:rPr lang="en-US"/>
            </a:br>
            <a:r>
              <a:rPr lang="en-US"/>
              <a:t>Voorbeeld test 1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892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47" tIns="48674" rIns="97347" bIns="48674" numCol="1" anchor="b" anchorCtr="0" compatLnSpc="1">
            <a:prstTxWarp prst="textNoShape">
              <a:avLst/>
            </a:prstTxWarp>
          </a:bodyPr>
          <a:lstStyle>
            <a:lvl1pPr algn="l">
              <a:defRPr sz="1700" b="1" i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 Prof. B. De Decker</a:t>
            </a:r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38600" y="9723438"/>
            <a:ext cx="308768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47" tIns="48674" rIns="97347" bIns="4867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 New Roman" panose="02020603050405020304" pitchFamily="18" charset="0"/>
              </a:defRPr>
            </a:lvl1pPr>
          </a:lstStyle>
          <a:p>
            <a:fld id="{49E0448D-CD83-4901-A744-2B8899173992}" type="slidenum">
              <a:rPr lang="en-US" altLang="nl-BE"/>
              <a:pPr/>
              <a:t>‹#›</a:t>
            </a:fld>
            <a:endParaRPr lang="en-US" altLang="nl-BE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7347" tIns="48674" rIns="97347" bIns="48674" rtlCol="0"/>
          <a:lstStyle>
            <a:lvl1pPr algn="r">
              <a:defRPr sz="1300"/>
            </a:lvl1pPr>
          </a:lstStyle>
          <a:p>
            <a:pPr>
              <a:defRPr/>
            </a:pPr>
            <a:fld id="{CA903D52-7631-4785-B818-61B1FFD6DE66}" type="datetimeFigureOut">
              <a:rPr lang="nl-BE"/>
              <a:pPr>
                <a:defRPr/>
              </a:pPr>
              <a:t>25/10/2016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9275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47" tIns="48674" rIns="97347" bIns="48674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38600" y="0"/>
            <a:ext cx="3087688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47" tIns="48674" rIns="97347" bIns="4867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1331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14413" y="746125"/>
            <a:ext cx="5100637" cy="3825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6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0913" y="4902200"/>
            <a:ext cx="5226050" cy="4573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47" tIns="48674" rIns="97347" bIns="486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BE" noProof="0" smtClean="0"/>
              <a:t>Click to edit Master text styles</a:t>
            </a:r>
          </a:p>
          <a:p>
            <a:pPr lvl="1"/>
            <a:r>
              <a:rPr lang="nl-BE" noProof="0" smtClean="0"/>
              <a:t>Second level</a:t>
            </a:r>
          </a:p>
          <a:p>
            <a:pPr lvl="2"/>
            <a:r>
              <a:rPr lang="nl-BE" noProof="0" smtClean="0"/>
              <a:t>Third level</a:t>
            </a:r>
          </a:p>
          <a:p>
            <a:pPr lvl="3"/>
            <a:r>
              <a:rPr lang="nl-BE" noProof="0" smtClean="0"/>
              <a:t>Fourth level</a:t>
            </a:r>
          </a:p>
          <a:p>
            <a:pPr lvl="4"/>
            <a:r>
              <a:rPr lang="nl-BE" noProof="0" smtClean="0"/>
              <a:t>Fifth level</a:t>
            </a:r>
          </a:p>
        </p:txBody>
      </p:sp>
      <p:sp>
        <p:nvSpPr>
          <p:cNvPr id="146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892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47" tIns="48674" rIns="97347" bIns="48674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146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38600" y="9723438"/>
            <a:ext cx="308768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47" tIns="48674" rIns="97347" bIns="4867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28EDF733-6458-4D71-9661-49B11F5BAA07}" type="slidenum">
              <a:rPr lang="nl-BE" altLang="nl-BE"/>
              <a:pPr/>
              <a:t>‹#›</a:t>
            </a:fld>
            <a:endParaRPr lang="nl-BE" alt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1708150"/>
            <a:ext cx="91471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5" name="Arc 3"/>
          <p:cNvSpPr>
            <a:spLocks/>
          </p:cNvSpPr>
          <p:nvPr/>
        </p:nvSpPr>
        <p:spPr bwMode="auto">
          <a:xfrm>
            <a:off x="0" y="842963"/>
            <a:ext cx="2895600" cy="6018212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743200" y="427038"/>
            <a:ext cx="6399213" cy="1524000"/>
          </a:xfrm>
        </p:spPr>
        <p:txBody>
          <a:bodyPr anchor="b"/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191000" y="1752600"/>
            <a:ext cx="4572000" cy="1752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9D5F2-43B7-4F33-8681-35826E6AEFFB}" type="slidenum">
              <a:rPr lang="en-US" altLang="nl-BE"/>
              <a:pPr/>
              <a:t>‹#›</a:t>
            </a:fld>
            <a:endParaRPr lang="en-US" altLang="nl-BE"/>
          </a:p>
        </p:txBody>
      </p:sp>
    </p:spTree>
    <p:extLst>
      <p:ext uri="{BB962C8B-B14F-4D97-AF65-F5344CB8AC3E}">
        <p14:creationId xmlns:p14="http://schemas.microsoft.com/office/powerpoint/2010/main" val="4278129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1A0EC8-4EC3-4F11-8DE4-EE673053BD91}" type="slidenum">
              <a:rPr lang="en-US" altLang="nl-BE"/>
              <a:pPr/>
              <a:t>‹#›</a:t>
            </a:fld>
            <a:endParaRPr lang="en-US" altLang="nl-BE"/>
          </a:p>
        </p:txBody>
      </p:sp>
    </p:spTree>
    <p:extLst>
      <p:ext uri="{BB962C8B-B14F-4D97-AF65-F5344CB8AC3E}">
        <p14:creationId xmlns:p14="http://schemas.microsoft.com/office/powerpoint/2010/main" val="2374910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33400"/>
            <a:ext cx="20574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60198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1BADD6-B6BA-4850-B0B9-FF88CE7BBBA1}" type="slidenum">
              <a:rPr lang="en-US" altLang="nl-BE"/>
              <a:pPr/>
              <a:t>‹#›</a:t>
            </a:fld>
            <a:endParaRPr lang="en-US" altLang="nl-BE"/>
          </a:p>
        </p:txBody>
      </p:sp>
    </p:spTree>
    <p:extLst>
      <p:ext uri="{BB962C8B-B14F-4D97-AF65-F5344CB8AC3E}">
        <p14:creationId xmlns:p14="http://schemas.microsoft.com/office/powerpoint/2010/main" val="2083676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E6706-8200-428E-A8E8-2403F357183E}" type="slidenum">
              <a:rPr lang="en-US" altLang="nl-BE"/>
              <a:pPr/>
              <a:t>‹#›</a:t>
            </a:fld>
            <a:endParaRPr lang="en-US" altLang="nl-BE"/>
          </a:p>
        </p:txBody>
      </p:sp>
    </p:spTree>
    <p:extLst>
      <p:ext uri="{BB962C8B-B14F-4D97-AF65-F5344CB8AC3E}">
        <p14:creationId xmlns:p14="http://schemas.microsoft.com/office/powerpoint/2010/main" val="3186445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F175FA-FE31-43AE-AADE-D884C5669A55}" type="slidenum">
              <a:rPr lang="en-US" altLang="nl-BE"/>
              <a:pPr/>
              <a:t>‹#›</a:t>
            </a:fld>
            <a:endParaRPr lang="en-US" altLang="nl-BE"/>
          </a:p>
        </p:txBody>
      </p:sp>
    </p:spTree>
    <p:extLst>
      <p:ext uri="{BB962C8B-B14F-4D97-AF65-F5344CB8AC3E}">
        <p14:creationId xmlns:p14="http://schemas.microsoft.com/office/powerpoint/2010/main" val="3508108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4478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B05C9E-F0EB-4DBC-B17A-C81AC3530426}" type="slidenum">
              <a:rPr lang="en-US" altLang="nl-BE"/>
              <a:pPr/>
              <a:t>‹#›</a:t>
            </a:fld>
            <a:endParaRPr lang="en-US" altLang="nl-BE"/>
          </a:p>
        </p:txBody>
      </p:sp>
    </p:spTree>
    <p:extLst>
      <p:ext uri="{BB962C8B-B14F-4D97-AF65-F5344CB8AC3E}">
        <p14:creationId xmlns:p14="http://schemas.microsoft.com/office/powerpoint/2010/main" val="1826971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570FE3-98C3-4A2F-821B-40AF2DCFE4AE}" type="slidenum">
              <a:rPr lang="en-US" altLang="nl-BE"/>
              <a:pPr/>
              <a:t>‹#›</a:t>
            </a:fld>
            <a:endParaRPr lang="en-US" altLang="nl-BE"/>
          </a:p>
        </p:txBody>
      </p:sp>
    </p:spTree>
    <p:extLst>
      <p:ext uri="{BB962C8B-B14F-4D97-AF65-F5344CB8AC3E}">
        <p14:creationId xmlns:p14="http://schemas.microsoft.com/office/powerpoint/2010/main" val="1566982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1AB36E-507B-4129-ADF6-8B56A9FF6B97}" type="slidenum">
              <a:rPr lang="en-US" altLang="nl-BE"/>
              <a:pPr/>
              <a:t>‹#›</a:t>
            </a:fld>
            <a:endParaRPr lang="en-US" altLang="nl-BE"/>
          </a:p>
        </p:txBody>
      </p:sp>
    </p:spTree>
    <p:extLst>
      <p:ext uri="{BB962C8B-B14F-4D97-AF65-F5344CB8AC3E}">
        <p14:creationId xmlns:p14="http://schemas.microsoft.com/office/powerpoint/2010/main" val="3705347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E1EA44-B960-449D-B8DA-3A9D1378F424}" type="slidenum">
              <a:rPr lang="en-US" altLang="nl-BE"/>
              <a:pPr/>
              <a:t>‹#›</a:t>
            </a:fld>
            <a:endParaRPr lang="en-US" altLang="nl-BE"/>
          </a:p>
        </p:txBody>
      </p:sp>
    </p:spTree>
    <p:extLst>
      <p:ext uri="{BB962C8B-B14F-4D97-AF65-F5344CB8AC3E}">
        <p14:creationId xmlns:p14="http://schemas.microsoft.com/office/powerpoint/2010/main" val="41212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F1563E-8D31-49DF-8242-153F7B253F93}" type="slidenum">
              <a:rPr lang="en-US" altLang="nl-BE"/>
              <a:pPr/>
              <a:t>‹#›</a:t>
            </a:fld>
            <a:endParaRPr lang="en-US" altLang="nl-BE"/>
          </a:p>
        </p:txBody>
      </p:sp>
    </p:spTree>
    <p:extLst>
      <p:ext uri="{BB962C8B-B14F-4D97-AF65-F5344CB8AC3E}">
        <p14:creationId xmlns:p14="http://schemas.microsoft.com/office/powerpoint/2010/main" val="2229946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94DE3C-8C96-4CEE-9207-46FE5B0BA369}" type="slidenum">
              <a:rPr lang="en-US" altLang="nl-BE"/>
              <a:pPr/>
              <a:t>‹#›</a:t>
            </a:fld>
            <a:endParaRPr lang="en-US" altLang="nl-BE"/>
          </a:p>
        </p:txBody>
      </p:sp>
    </p:spTree>
    <p:extLst>
      <p:ext uri="{BB962C8B-B14F-4D97-AF65-F5344CB8AC3E}">
        <p14:creationId xmlns:p14="http://schemas.microsoft.com/office/powerpoint/2010/main" val="348472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rc 1026"/>
          <p:cNvSpPr>
            <a:spLocks/>
          </p:cNvSpPr>
          <p:nvPr/>
        </p:nvSpPr>
        <p:spPr bwMode="auto">
          <a:xfrm>
            <a:off x="0" y="842963"/>
            <a:ext cx="2895600" cy="6018212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3077" name="Rectangle 102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hlink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8" name="Rectangle 103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hlink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103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hlink"/>
                </a:solidFill>
                <a:latin typeface="Arial" panose="020B0604020202020204" pitchFamily="34" charset="0"/>
              </a:defRPr>
            </a:lvl1pPr>
          </a:lstStyle>
          <a:p>
            <a:fld id="{F77C0C8C-1BAE-4DDB-B6D6-36A7368C5612}" type="slidenum">
              <a:rPr lang="en-US" altLang="nl-BE"/>
              <a:pPr/>
              <a:t>‹#›</a:t>
            </a:fld>
            <a:endParaRPr lang="en-US" altLang="nl-BE"/>
          </a:p>
        </p:txBody>
      </p:sp>
      <p:sp>
        <p:nvSpPr>
          <p:cNvPr id="1030" name="Rectangle 102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33400"/>
            <a:ext cx="7924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BE" smtClean="0"/>
              <a:t>Click to edit Master title style</a:t>
            </a:r>
          </a:p>
        </p:txBody>
      </p:sp>
      <p:sp>
        <p:nvSpPr>
          <p:cNvPr id="1031" name="Rectangle 102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82296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BE" smtClean="0"/>
              <a:t>Click to edit Master text styles</a:t>
            </a:r>
          </a:p>
          <a:p>
            <a:pPr lvl="1"/>
            <a:r>
              <a:rPr lang="en-US" altLang="nl-BE" smtClean="0"/>
              <a:t>Second Level</a:t>
            </a:r>
          </a:p>
          <a:p>
            <a:pPr lvl="2"/>
            <a:r>
              <a:rPr lang="en-US" altLang="nl-BE" smtClean="0"/>
              <a:t>Third Level</a:t>
            </a:r>
          </a:p>
          <a:p>
            <a:pPr lvl="3"/>
            <a:r>
              <a:rPr lang="en-US" altLang="nl-BE" smtClean="0"/>
              <a:t>Fourth Level</a:t>
            </a:r>
          </a:p>
          <a:p>
            <a:pPr lvl="4"/>
            <a:r>
              <a:rPr lang="en-US" altLang="nl-BE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Helvetica" pitchFamily="34" charset="0"/>
        </a:defRPr>
      </a:lvl5pPr>
      <a:lvl6pPr marL="4572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Helvetica" pitchFamily="34" charset="0"/>
        </a:defRPr>
      </a:lvl6pPr>
      <a:lvl7pPr marL="9144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Helvetica" pitchFamily="34" charset="0"/>
        </a:defRPr>
      </a:lvl7pPr>
      <a:lvl8pPr marL="13716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Helvetica" pitchFamily="34" charset="0"/>
        </a:defRPr>
      </a:lvl8pPr>
      <a:lvl9pPr marL="18288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0000"/>
        <a:buFont typeface="Monotype Sorts" pitchFamily="2" charset="2"/>
        <a:buChar char="n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u"/>
        <a:defRPr kumimoji="1"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F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102D8120-CB89-4250-9C46-31D6922A86F4}" type="slidenum">
              <a:rPr kumimoji="0" lang="en-US" altLang="nl-BE" sz="1400">
                <a:solidFill>
                  <a:schemeClr val="hlink"/>
                </a:solidFill>
                <a:latin typeface="Arial" panose="020B0604020202020204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nl-BE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43200" y="427038"/>
            <a:ext cx="6399213" cy="1173162"/>
          </a:xfrm>
        </p:spPr>
        <p:txBody>
          <a:bodyPr/>
          <a:lstStyle/>
          <a:p>
            <a:r>
              <a:rPr lang="en-US" altLang="nl-BE" smtClean="0"/>
              <a:t>SOCS</a:t>
            </a:r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191000" y="1752600"/>
            <a:ext cx="4572000" cy="3733800"/>
          </a:xfrm>
        </p:spPr>
        <p:txBody>
          <a:bodyPr/>
          <a:lstStyle/>
          <a:p>
            <a:r>
              <a:rPr lang="en-US" altLang="nl-BE" sz="3200" b="1" smtClean="0"/>
              <a:t>Test 1</a:t>
            </a:r>
            <a:br>
              <a:rPr lang="en-US" altLang="nl-BE" sz="3200" b="1" smtClean="0"/>
            </a:br>
            <a:endParaRPr lang="en-US" altLang="nl-BE" sz="2000" smtClean="0"/>
          </a:p>
          <a:p>
            <a:endParaRPr lang="en-US" altLang="nl-BE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794684B8-636A-4329-A306-FEBBD0ADF37B}" type="slidenum">
              <a:rPr kumimoji="0" lang="en-US" altLang="nl-BE" sz="1400">
                <a:solidFill>
                  <a:schemeClr val="hlink"/>
                </a:solidFill>
                <a:latin typeface="Arial" panose="020B0604020202020204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kumimoji="0" lang="en-US" altLang="nl-BE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pic>
        <p:nvPicPr>
          <p:cNvPr id="12291" name="Picture 4" descr="j02991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7863" y="1390650"/>
            <a:ext cx="2640012" cy="433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3253" name="WordArt 5"/>
          <p:cNvSpPr>
            <a:spLocks noChangeArrowheads="1" noChangeShapeType="1" noTextEdit="1"/>
          </p:cNvSpPr>
          <p:nvPr/>
        </p:nvSpPr>
        <p:spPr bwMode="auto">
          <a:xfrm>
            <a:off x="542925" y="2990850"/>
            <a:ext cx="2776538" cy="2195513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8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r>
              <a:rPr lang="nl-BE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Oefen!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6932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6932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693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693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F8CE409E-526A-437D-959A-35856F061BBA}" type="slidenum">
              <a:rPr kumimoji="0" lang="en-US" altLang="nl-BE" sz="1400">
                <a:solidFill>
                  <a:schemeClr val="hlink"/>
                </a:solidFill>
                <a:latin typeface="Arial" panose="020B0604020202020204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nl-BE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nl-BE" smtClean="0"/>
              <a:t>Vraag 1 – i</a:t>
            </a:r>
          </a:p>
        </p:txBody>
      </p:sp>
      <p:sp>
        <p:nvSpPr>
          <p:cNvPr id="6799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457200" indent="-457200">
              <a:buFont typeface="Monotype Sorts" pitchFamily="2" charset="2"/>
              <a:buNone/>
            </a:pPr>
            <a:r>
              <a:rPr lang="en-US" altLang="nl-BE" sz="1800" b="1" smtClean="0">
                <a:latin typeface="Courier New" panose="02070309020205020404" pitchFamily="49" charset="0"/>
              </a:rPr>
              <a:t>        HIA.w R1,0</a:t>
            </a:r>
          </a:p>
          <a:p>
            <a:pPr marL="457200" indent="-457200">
              <a:buFont typeface="Monotype Sorts" pitchFamily="2" charset="2"/>
              <a:buNone/>
            </a:pPr>
            <a:r>
              <a:rPr lang="en-US" altLang="nl-BE" sz="1800" b="1" smtClean="0">
                <a:latin typeface="Courier New" panose="02070309020205020404" pitchFamily="49" charset="0"/>
              </a:rPr>
              <a:t>LUS:    LEZ</a:t>
            </a:r>
          </a:p>
          <a:p>
            <a:pPr marL="457200" indent="-457200">
              <a:buFont typeface="Monotype Sorts" pitchFamily="2" charset="2"/>
              <a:buNone/>
            </a:pPr>
            <a:r>
              <a:rPr lang="en-US" altLang="nl-BE" sz="1800" b="1" smtClean="0">
                <a:latin typeface="Courier New" panose="02070309020205020404" pitchFamily="49" charset="0"/>
              </a:rPr>
              <a:t>        BIG   R0,A(R1)</a:t>
            </a:r>
          </a:p>
          <a:p>
            <a:pPr marL="457200" indent="-457200">
              <a:buFont typeface="Monotype Sorts" pitchFamily="2" charset="2"/>
              <a:buNone/>
            </a:pPr>
            <a:r>
              <a:rPr lang="en-US" altLang="nl-BE" sz="1800" b="1" smtClean="0">
                <a:latin typeface="Courier New" panose="02070309020205020404" pitchFamily="49" charset="0"/>
              </a:rPr>
              <a:t>        SPR   SWITCH(+R1)</a:t>
            </a:r>
          </a:p>
          <a:p>
            <a:pPr marL="457200" indent="-457200">
              <a:buFont typeface="Monotype Sorts" pitchFamily="2" charset="2"/>
              <a:buNone/>
            </a:pPr>
            <a:r>
              <a:rPr lang="en-US" altLang="nl-BE" sz="1800" b="1" smtClean="0">
                <a:latin typeface="Courier New" panose="02070309020205020404" pitchFamily="49" charset="0"/>
              </a:rPr>
              <a:t>        SPR   LUS</a:t>
            </a:r>
          </a:p>
          <a:p>
            <a:pPr marL="457200" indent="-457200">
              <a:buFont typeface="Monotype Sorts" pitchFamily="2" charset="2"/>
              <a:buNone/>
            </a:pPr>
            <a:r>
              <a:rPr lang="en-US" altLang="nl-BE" sz="1800" b="1" smtClean="0">
                <a:latin typeface="Courier New" panose="02070309020205020404" pitchFamily="49" charset="0"/>
              </a:rPr>
              <a:t>SWITCH: SPR.i IND</a:t>
            </a:r>
          </a:p>
          <a:p>
            <a:pPr marL="457200" indent="-457200">
              <a:buFont typeface="Monotype Sorts" pitchFamily="2" charset="2"/>
              <a:buNone/>
            </a:pPr>
            <a:r>
              <a:rPr lang="en-US" altLang="nl-BE" sz="1800" b="1" smtClean="0">
                <a:latin typeface="Courier New" panose="02070309020205020404" pitchFamily="49" charset="0"/>
              </a:rPr>
              <a:t>        SPR.i IND+1</a:t>
            </a:r>
          </a:p>
          <a:p>
            <a:pPr marL="457200" indent="-457200">
              <a:buFont typeface="Monotype Sorts" pitchFamily="2" charset="2"/>
              <a:buNone/>
            </a:pPr>
            <a:r>
              <a:rPr lang="en-US" altLang="nl-BE" sz="1800" b="1" smtClean="0">
                <a:latin typeface="Courier New" panose="02070309020205020404" pitchFamily="49" charset="0"/>
              </a:rPr>
              <a:t>        STP</a:t>
            </a:r>
          </a:p>
          <a:p>
            <a:pPr marL="457200" indent="-457200">
              <a:buFont typeface="Monotype Sorts" pitchFamily="2" charset="2"/>
              <a:buNone/>
            </a:pPr>
            <a:r>
              <a:rPr lang="en-US" altLang="nl-BE" sz="1800" b="1" smtClean="0">
                <a:latin typeface="Courier New" panose="02070309020205020404" pitchFamily="49" charset="0"/>
              </a:rPr>
              <a:t>IND:    3</a:t>
            </a:r>
          </a:p>
          <a:p>
            <a:pPr marL="457200" indent="-457200">
              <a:buFont typeface="Monotype Sorts" pitchFamily="2" charset="2"/>
              <a:buNone/>
            </a:pPr>
            <a:r>
              <a:rPr lang="en-US" altLang="nl-BE" sz="1800" b="1" smtClean="0">
                <a:latin typeface="Courier New" panose="02070309020205020404" pitchFamily="49" charset="0"/>
              </a:rPr>
              <a:t>        2</a:t>
            </a:r>
          </a:p>
          <a:p>
            <a:pPr marL="457200" indent="-457200">
              <a:buFont typeface="Monotype Sorts" pitchFamily="2" charset="2"/>
              <a:buNone/>
            </a:pPr>
            <a:r>
              <a:rPr lang="en-US" altLang="nl-BE" sz="1800" b="1" smtClean="0">
                <a:latin typeface="Courier New" panose="02070309020205020404" pitchFamily="49" charset="0"/>
              </a:rPr>
              <a:t>        1</a:t>
            </a:r>
          </a:p>
          <a:p>
            <a:pPr marL="457200" indent="-457200">
              <a:buFont typeface="Monotype Sorts" pitchFamily="2" charset="2"/>
              <a:buNone/>
            </a:pPr>
            <a:r>
              <a:rPr lang="en-US" altLang="nl-BE" sz="1800" b="1" smtClean="0">
                <a:latin typeface="Courier New" panose="02070309020205020404" pitchFamily="49" charset="0"/>
              </a:rPr>
              <a:t>A:      RESGR 10</a:t>
            </a:r>
          </a:p>
        </p:txBody>
      </p:sp>
      <p:sp>
        <p:nvSpPr>
          <p:cNvPr id="4101" name="Text Box 289"/>
          <p:cNvSpPr txBox="1">
            <a:spLocks noChangeArrowheads="1"/>
          </p:cNvSpPr>
          <p:nvPr/>
        </p:nvSpPr>
        <p:spPr bwMode="auto">
          <a:xfrm>
            <a:off x="2532063" y="5799138"/>
            <a:ext cx="56705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9900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nl-BE" sz="2000" b="1">
                <a:latin typeface="Courier New" panose="02070309020205020404" pitchFamily="49" charset="0"/>
              </a:rPr>
              <a:t>Aantal uitgevoerde instructies:	</a:t>
            </a:r>
            <a:br>
              <a:rPr kumimoji="0" lang="en-US" altLang="nl-BE" sz="2000" b="1">
                <a:latin typeface="Courier New" panose="02070309020205020404" pitchFamily="49" charset="0"/>
              </a:rPr>
            </a:br>
            <a:r>
              <a:rPr kumimoji="0" lang="en-US" altLang="nl-BE" sz="2000" b="1">
                <a:latin typeface="Courier New" panose="02070309020205020404" pitchFamily="49" charset="0"/>
              </a:rPr>
              <a:t>Aantal ingelezen getallen:</a:t>
            </a:r>
          </a:p>
        </p:txBody>
      </p:sp>
      <p:sp>
        <p:nvSpPr>
          <p:cNvPr id="680228" name="Rectangle 292"/>
          <p:cNvSpPr>
            <a:spLocks noChangeArrowheads="1"/>
          </p:cNvSpPr>
          <p:nvPr/>
        </p:nvSpPr>
        <p:spPr bwMode="auto">
          <a:xfrm>
            <a:off x="4432300" y="1473200"/>
            <a:ext cx="114300" cy="266700"/>
          </a:xfrm>
          <a:prstGeom prst="rect">
            <a:avLst/>
          </a:prstGeom>
          <a:solidFill>
            <a:srgbClr val="009900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nl-BE" altLang="nl-BE" sz="2400"/>
          </a:p>
        </p:txBody>
      </p:sp>
      <p:sp>
        <p:nvSpPr>
          <p:cNvPr id="680231" name="Rectangle 295"/>
          <p:cNvSpPr>
            <a:spLocks noChangeArrowheads="1"/>
          </p:cNvSpPr>
          <p:nvPr/>
        </p:nvSpPr>
        <p:spPr bwMode="auto">
          <a:xfrm>
            <a:off x="4432300" y="1828800"/>
            <a:ext cx="114300" cy="2667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nl-BE" altLang="nl-BE" sz="2400"/>
          </a:p>
        </p:txBody>
      </p:sp>
      <p:sp>
        <p:nvSpPr>
          <p:cNvPr id="680232" name="Rectangle 296"/>
          <p:cNvSpPr>
            <a:spLocks noChangeArrowheads="1"/>
          </p:cNvSpPr>
          <p:nvPr/>
        </p:nvSpPr>
        <p:spPr bwMode="auto">
          <a:xfrm>
            <a:off x="4432300" y="2171700"/>
            <a:ext cx="114300" cy="266700"/>
          </a:xfrm>
          <a:prstGeom prst="rect">
            <a:avLst/>
          </a:prstGeom>
          <a:solidFill>
            <a:srgbClr val="009900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nl-BE" altLang="nl-BE" sz="2400"/>
          </a:p>
        </p:txBody>
      </p:sp>
      <p:sp>
        <p:nvSpPr>
          <p:cNvPr id="680233" name="Rectangle 297"/>
          <p:cNvSpPr>
            <a:spLocks noChangeArrowheads="1"/>
          </p:cNvSpPr>
          <p:nvPr/>
        </p:nvSpPr>
        <p:spPr bwMode="auto">
          <a:xfrm>
            <a:off x="4432300" y="2514600"/>
            <a:ext cx="114300" cy="266700"/>
          </a:xfrm>
          <a:prstGeom prst="rect">
            <a:avLst/>
          </a:prstGeom>
          <a:solidFill>
            <a:srgbClr val="009900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nl-BE" altLang="nl-BE" sz="2400"/>
          </a:p>
        </p:txBody>
      </p:sp>
      <p:sp>
        <p:nvSpPr>
          <p:cNvPr id="680234" name="Rectangle 298"/>
          <p:cNvSpPr>
            <a:spLocks noChangeArrowheads="1"/>
          </p:cNvSpPr>
          <p:nvPr/>
        </p:nvSpPr>
        <p:spPr bwMode="auto">
          <a:xfrm>
            <a:off x="4432300" y="3479800"/>
            <a:ext cx="114300" cy="266700"/>
          </a:xfrm>
          <a:prstGeom prst="rect">
            <a:avLst/>
          </a:prstGeom>
          <a:solidFill>
            <a:srgbClr val="009900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nl-BE" altLang="nl-BE" sz="2400"/>
          </a:p>
        </p:txBody>
      </p:sp>
      <p:sp>
        <p:nvSpPr>
          <p:cNvPr id="680235" name="Rectangle 299"/>
          <p:cNvSpPr>
            <a:spLocks noChangeArrowheads="1"/>
          </p:cNvSpPr>
          <p:nvPr/>
        </p:nvSpPr>
        <p:spPr bwMode="auto">
          <a:xfrm>
            <a:off x="4648200" y="2171700"/>
            <a:ext cx="114300" cy="266700"/>
          </a:xfrm>
          <a:prstGeom prst="rect">
            <a:avLst/>
          </a:prstGeom>
          <a:solidFill>
            <a:srgbClr val="009900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nl-BE" altLang="nl-BE" sz="2400"/>
          </a:p>
        </p:txBody>
      </p:sp>
      <p:sp>
        <p:nvSpPr>
          <p:cNvPr id="680236" name="Rectangle 300"/>
          <p:cNvSpPr>
            <a:spLocks noChangeArrowheads="1"/>
          </p:cNvSpPr>
          <p:nvPr/>
        </p:nvSpPr>
        <p:spPr bwMode="auto">
          <a:xfrm>
            <a:off x="4648200" y="2514600"/>
            <a:ext cx="114300" cy="266700"/>
          </a:xfrm>
          <a:prstGeom prst="rect">
            <a:avLst/>
          </a:prstGeom>
          <a:solidFill>
            <a:srgbClr val="009900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nl-BE" altLang="nl-BE" sz="2400"/>
          </a:p>
        </p:txBody>
      </p:sp>
      <p:sp>
        <p:nvSpPr>
          <p:cNvPr id="680237" name="Rectangle 301"/>
          <p:cNvSpPr>
            <a:spLocks noChangeArrowheads="1"/>
          </p:cNvSpPr>
          <p:nvPr/>
        </p:nvSpPr>
        <p:spPr bwMode="auto">
          <a:xfrm>
            <a:off x="4648200" y="3860800"/>
            <a:ext cx="114300" cy="266700"/>
          </a:xfrm>
          <a:prstGeom prst="rect">
            <a:avLst/>
          </a:prstGeom>
          <a:solidFill>
            <a:srgbClr val="009900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nl-BE" altLang="nl-BE" sz="2400"/>
          </a:p>
        </p:txBody>
      </p:sp>
      <p:sp>
        <p:nvSpPr>
          <p:cNvPr id="680238" name="Text Box 302"/>
          <p:cNvSpPr txBox="1">
            <a:spLocks noChangeArrowheads="1"/>
          </p:cNvSpPr>
          <p:nvPr/>
        </p:nvSpPr>
        <p:spPr bwMode="auto">
          <a:xfrm>
            <a:off x="7451725" y="5816600"/>
            <a:ext cx="311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9900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nl-BE" sz="1800"/>
              <a:t>8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nl-BE" sz="1800"/>
              <a:t>1</a:t>
            </a:r>
          </a:p>
        </p:txBody>
      </p:sp>
      <p:sp>
        <p:nvSpPr>
          <p:cNvPr id="680241" name="Text Box 305"/>
          <p:cNvSpPr txBox="1">
            <a:spLocks noChangeArrowheads="1"/>
          </p:cNvSpPr>
          <p:nvPr/>
        </p:nvSpPr>
        <p:spPr bwMode="auto">
          <a:xfrm>
            <a:off x="6140450" y="1373188"/>
            <a:ext cx="12684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9900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nl-BE" sz="2400"/>
              <a:t>R1  = 	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nl-BE" sz="2400"/>
              <a:t>	1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nl-BE" sz="2400"/>
              <a:t>	2</a:t>
            </a:r>
          </a:p>
        </p:txBody>
      </p:sp>
      <p:sp>
        <p:nvSpPr>
          <p:cNvPr id="680243" name="Text Box 307"/>
          <p:cNvSpPr txBox="1">
            <a:spLocks noChangeArrowheads="1"/>
          </p:cNvSpPr>
          <p:nvPr/>
        </p:nvSpPr>
        <p:spPr bwMode="auto">
          <a:xfrm>
            <a:off x="311150" y="1346200"/>
            <a:ext cx="395288" cy="344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9900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nl-BE" sz="2000" i="1">
                <a:solidFill>
                  <a:srgbClr val="FF0000"/>
                </a:solidFill>
              </a:rPr>
              <a:t>0: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nl-BE" sz="2000" i="1">
                <a:solidFill>
                  <a:srgbClr val="FF0000"/>
                </a:solidFill>
              </a:rPr>
              <a:t>1: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nl-BE" sz="2000" i="1">
                <a:solidFill>
                  <a:srgbClr val="FF0000"/>
                </a:solidFill>
              </a:rPr>
              <a:t>2: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nl-BE" sz="2000" i="1">
                <a:solidFill>
                  <a:srgbClr val="FF0000"/>
                </a:solidFill>
              </a:rPr>
              <a:t>3: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nl-BE" sz="2000" i="1">
                <a:solidFill>
                  <a:srgbClr val="FF0000"/>
                </a:solidFill>
              </a:rPr>
              <a:t>4: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nl-BE" sz="2000" i="1">
                <a:solidFill>
                  <a:srgbClr val="FF0000"/>
                </a:solidFill>
              </a:rPr>
              <a:t>5: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nl-BE" sz="2000" i="1">
                <a:solidFill>
                  <a:srgbClr val="FF0000"/>
                </a:solidFill>
              </a:rPr>
              <a:t>6: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nl-BE" sz="2000" i="1">
                <a:solidFill>
                  <a:srgbClr val="FF0000"/>
                </a:solidFill>
              </a:rPr>
              <a:t>7: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nl-BE" sz="2000" i="1">
                <a:solidFill>
                  <a:srgbClr val="FF0000"/>
                </a:solidFill>
              </a:rPr>
              <a:t>8: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nl-BE" sz="2000" i="1">
                <a:solidFill>
                  <a:srgbClr val="FF0000"/>
                </a:solidFill>
              </a:rPr>
              <a:t>9: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7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8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80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80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67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67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80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80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67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fill="hold"/>
                                        <p:tgtEl>
                                          <p:spTgt spid="67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80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80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67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500" fill="hold"/>
                                        <p:tgtEl>
                                          <p:spTgt spid="67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80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80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680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500" fill="hold"/>
                                        <p:tgtEl>
                                          <p:spTgt spid="67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500" fill="hold"/>
                                        <p:tgtEl>
                                          <p:spTgt spid="67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80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80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7" dur="500"/>
                                        <p:tgtEl>
                                          <p:spTgt spid="68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1" dur="500" fill="hold"/>
                                        <p:tgtEl>
                                          <p:spTgt spid="67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500" fill="hold"/>
                                        <p:tgtEl>
                                          <p:spTgt spid="67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80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80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2" dur="500" fill="hold"/>
                                        <p:tgtEl>
                                          <p:spTgt spid="67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4" dur="500" fill="hold"/>
                                        <p:tgtEl>
                                          <p:spTgt spid="67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80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80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68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7" dur="500" fill="hold"/>
                                        <p:tgtEl>
                                          <p:spTgt spid="67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9" dur="500" fill="hold"/>
                                        <p:tgtEl>
                                          <p:spTgt spid="67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80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80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80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80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0228" grpId="0" animBg="1"/>
      <p:bldP spid="680231" grpId="0" animBg="1"/>
      <p:bldP spid="680232" grpId="0" animBg="1"/>
      <p:bldP spid="680233" grpId="0" animBg="1"/>
      <p:bldP spid="680234" grpId="0" animBg="1"/>
      <p:bldP spid="680235" grpId="0" animBg="1"/>
      <p:bldP spid="680236" grpId="0" animBg="1"/>
      <p:bldP spid="680237" grpId="0" animBg="1"/>
      <p:bldP spid="680238" grpId="0"/>
      <p:bldP spid="680241" grpId="0" build="allAtOnce"/>
      <p:bldP spid="6802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205411EE-D2D3-4AD7-997E-EF27A2705F8E}" type="slidenum">
              <a:rPr kumimoji="0" lang="en-US" altLang="nl-BE" sz="1400">
                <a:solidFill>
                  <a:schemeClr val="hlink"/>
                </a:solidFill>
                <a:latin typeface="Arial" panose="020B0604020202020204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kumimoji="0" lang="en-US" altLang="nl-BE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nl-BE" smtClean="0"/>
              <a:t>Vraag 1 – ii</a:t>
            </a:r>
          </a:p>
        </p:txBody>
      </p:sp>
      <p:sp>
        <p:nvSpPr>
          <p:cNvPr id="6973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457200" indent="-457200">
              <a:buFont typeface="Monotype Sorts" pitchFamily="2" charset="2"/>
              <a:buNone/>
            </a:pPr>
            <a:r>
              <a:rPr lang="en-US" altLang="nl-BE" sz="2000" b="1" smtClean="0">
                <a:latin typeface="Courier New" panose="02070309020205020404" pitchFamily="49" charset="0"/>
              </a:rPr>
              <a:t>R1 = 8 </a:t>
            </a:r>
            <a:r>
              <a:rPr lang="en-US" altLang="nl-BE" sz="2000" b="1" smtClean="0">
                <a:latin typeface="Courier New" panose="02070309020205020404" pitchFamily="49" charset="0"/>
                <a:sym typeface="Wingdings" panose="05000000000000000000" pitchFamily="2" charset="2"/>
              </a:rPr>
              <a:t> R1 = 9</a:t>
            </a:r>
            <a:endParaRPr lang="en-US" altLang="nl-BE" sz="2000" b="1" smtClean="0">
              <a:latin typeface="Courier New" panose="02070309020205020404" pitchFamily="49" charset="0"/>
            </a:endParaRPr>
          </a:p>
          <a:p>
            <a:pPr marL="457200" indent="-457200">
              <a:buFont typeface="Monotype Sorts" pitchFamily="2" charset="2"/>
              <a:buNone/>
            </a:pPr>
            <a:r>
              <a:rPr lang="en-US" altLang="nl-BE" sz="2000" b="1" smtClean="0"/>
              <a:t>Welke bevelen?</a:t>
            </a:r>
          </a:p>
          <a:p>
            <a:pPr marL="457200" indent="-457200">
              <a:buClr>
                <a:schemeClr val="bg2"/>
              </a:buClr>
              <a:buSzTx/>
              <a:buFont typeface="Monotype Sorts" pitchFamily="2" charset="2"/>
              <a:buAutoNum type="alphaLcParenR"/>
            </a:pPr>
            <a:r>
              <a:rPr lang="en-US" altLang="nl-BE" sz="2000" b="1" smtClean="0">
                <a:latin typeface="Courier New" panose="02070309020205020404" pitchFamily="49" charset="0"/>
              </a:rPr>
              <a:t>OPT   R1,1</a:t>
            </a:r>
          </a:p>
          <a:p>
            <a:pPr marL="457200" indent="-457200">
              <a:buClr>
                <a:schemeClr val="bg2"/>
              </a:buClr>
              <a:buSzTx/>
              <a:buFont typeface="Monotype Sorts" pitchFamily="2" charset="2"/>
              <a:buAutoNum type="alphaLcParenR"/>
            </a:pPr>
            <a:r>
              <a:rPr lang="en-US" altLang="nl-BE" sz="2000" b="1" smtClean="0">
                <a:latin typeface="Courier New" panose="02070309020205020404" pitchFamily="49" charset="0"/>
              </a:rPr>
              <a:t>HIA   R1,1(R1) </a:t>
            </a:r>
          </a:p>
          <a:p>
            <a:pPr marL="457200" indent="-457200">
              <a:buClr>
                <a:schemeClr val="bg2"/>
              </a:buClr>
              <a:buSzTx/>
              <a:buFont typeface="Monotype Sorts" pitchFamily="2" charset="2"/>
              <a:buAutoNum type="alphaLcParenR"/>
            </a:pPr>
            <a:r>
              <a:rPr lang="en-US" altLang="nl-BE" sz="2000" b="1" smtClean="0">
                <a:latin typeface="Courier New" panose="02070309020205020404" pitchFamily="49" charset="0"/>
              </a:rPr>
              <a:t>OPT.a R1,1</a:t>
            </a:r>
          </a:p>
          <a:p>
            <a:pPr marL="457200" indent="-457200">
              <a:buClr>
                <a:schemeClr val="bg2"/>
              </a:buClr>
              <a:buSzTx/>
              <a:buFont typeface="Monotype Sorts" pitchFamily="2" charset="2"/>
              <a:buAutoNum type="alphaLcParenR"/>
            </a:pPr>
            <a:r>
              <a:rPr lang="en-US" altLang="nl-BE" sz="2000" b="1" smtClean="0">
                <a:latin typeface="Courier New" panose="02070309020205020404" pitchFamily="49" charset="0"/>
              </a:rPr>
              <a:t>HIA.w R1,2(-R1)</a:t>
            </a:r>
          </a:p>
          <a:p>
            <a:pPr marL="457200" indent="-457200">
              <a:buClr>
                <a:schemeClr val="bg2"/>
              </a:buClr>
              <a:buSzTx/>
              <a:buFont typeface="Monotype Sorts" pitchFamily="2" charset="2"/>
              <a:buAutoNum type="alphaLcParenR"/>
            </a:pPr>
            <a:r>
              <a:rPr lang="en-US" altLang="nl-BE" sz="2000" b="1" smtClean="0">
                <a:latin typeface="Courier New" panose="02070309020205020404" pitchFamily="49" charset="0"/>
              </a:rPr>
              <a:t>HIA.w R1,0(R1+)</a:t>
            </a:r>
          </a:p>
          <a:p>
            <a:pPr marL="457200" indent="-457200">
              <a:buClr>
                <a:schemeClr val="bg2"/>
              </a:buClr>
              <a:buSzTx/>
              <a:buFont typeface="Monotype Sorts" pitchFamily="2" charset="2"/>
              <a:buAutoNum type="alphaLcParenR"/>
            </a:pPr>
            <a:endParaRPr lang="en-US" altLang="nl-BE" sz="2000" b="1" smtClean="0">
              <a:latin typeface="Courier New" panose="02070309020205020404" pitchFamily="49" charset="0"/>
            </a:endParaRPr>
          </a:p>
        </p:txBody>
      </p:sp>
      <p:sp>
        <p:nvSpPr>
          <p:cNvPr id="697360" name="WordArt 16"/>
          <p:cNvSpPr>
            <a:spLocks noChangeArrowheads="1" noChangeShapeType="1" noTextEdit="1"/>
          </p:cNvSpPr>
          <p:nvPr/>
        </p:nvSpPr>
        <p:spPr bwMode="auto">
          <a:xfrm>
            <a:off x="2600325" y="3965575"/>
            <a:ext cx="2705100" cy="201295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8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r>
              <a:rPr lang="nl-BE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c &amp; d.</a:t>
            </a:r>
          </a:p>
        </p:txBody>
      </p:sp>
      <p:sp>
        <p:nvSpPr>
          <p:cNvPr id="697361" name="Text Box 17"/>
          <p:cNvSpPr txBox="1">
            <a:spLocks noChangeArrowheads="1"/>
          </p:cNvSpPr>
          <p:nvPr/>
        </p:nvSpPr>
        <p:spPr bwMode="auto">
          <a:xfrm>
            <a:off x="3948113" y="2124075"/>
            <a:ext cx="5305425" cy="193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9900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nl-BE" sz="2000" b="1">
                <a:latin typeface="Courier New" panose="02070309020205020404" pitchFamily="49" charset="0"/>
              </a:rPr>
              <a:t>R1 </a:t>
            </a:r>
            <a:r>
              <a:rPr lang="en-US" altLang="nl-BE" sz="2000" b="1">
                <a:latin typeface="Courier New" panose="02070309020205020404" pitchFamily="49" charset="0"/>
                <a:sym typeface="Wingdings" panose="05000000000000000000" pitchFamily="2" charset="2"/>
              </a:rPr>
              <a:t></a:t>
            </a:r>
            <a:r>
              <a:rPr lang="en-US" altLang="nl-BE" sz="2000" b="1">
                <a:latin typeface="Courier New" panose="02070309020205020404" pitchFamily="49" charset="0"/>
              </a:rPr>
              <a:t> R1 + Geheugen[1]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nl-BE" sz="2000" b="1">
                <a:latin typeface="Courier New" panose="02070309020205020404" pitchFamily="49" charset="0"/>
              </a:rPr>
              <a:t>R1 </a:t>
            </a:r>
            <a:r>
              <a:rPr lang="en-US" altLang="nl-BE" sz="2000" b="1">
                <a:latin typeface="Courier New" panose="02070309020205020404" pitchFamily="49" charset="0"/>
                <a:sym typeface="Wingdings" panose="05000000000000000000" pitchFamily="2" charset="2"/>
              </a:rPr>
              <a:t></a:t>
            </a:r>
            <a:r>
              <a:rPr lang="en-US" altLang="nl-BE" sz="2000" b="1">
                <a:latin typeface="Courier New" panose="02070309020205020404" pitchFamily="49" charset="0"/>
              </a:rPr>
              <a:t> Geheugen[(R1 + 1) mod 10</a:t>
            </a:r>
            <a:r>
              <a:rPr lang="en-US" altLang="nl-BE" sz="2000" b="1" baseline="30000">
                <a:latin typeface="Courier New" panose="02070309020205020404" pitchFamily="49" charset="0"/>
              </a:rPr>
              <a:t>4</a:t>
            </a:r>
            <a:r>
              <a:rPr lang="en-US" altLang="nl-BE" sz="2000" b="1">
                <a:latin typeface="Courier New" panose="02070309020205020404" pitchFamily="49" charset="0"/>
              </a:rPr>
              <a:t>]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nl-BE" sz="2000" b="1">
                <a:latin typeface="Courier New" panose="02070309020205020404" pitchFamily="49" charset="0"/>
              </a:rPr>
              <a:t>R1 </a:t>
            </a:r>
            <a:r>
              <a:rPr lang="en-US" altLang="nl-BE" sz="2000" b="1">
                <a:latin typeface="Courier New" panose="02070309020205020404" pitchFamily="49" charset="0"/>
                <a:sym typeface="Wingdings" panose="05000000000000000000" pitchFamily="2" charset="2"/>
              </a:rPr>
              <a:t></a:t>
            </a:r>
            <a:r>
              <a:rPr lang="en-US" altLang="nl-BE" sz="2000" b="1">
                <a:latin typeface="Courier New" panose="02070309020205020404" pitchFamily="49" charset="0"/>
              </a:rPr>
              <a:t> R1 + 1 = 9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nl-BE" sz="2000" b="1">
                <a:latin typeface="Courier New" panose="02070309020205020404" pitchFamily="49" charset="0"/>
              </a:rPr>
              <a:t>R1 </a:t>
            </a:r>
            <a:r>
              <a:rPr lang="en-US" altLang="nl-BE" sz="2000" b="1">
                <a:latin typeface="Courier New" panose="02070309020205020404" pitchFamily="49" charset="0"/>
                <a:sym typeface="Wingdings" panose="05000000000000000000" pitchFamily="2" charset="2"/>
              </a:rPr>
              <a:t></a:t>
            </a:r>
            <a:r>
              <a:rPr lang="en-US" altLang="nl-BE" sz="2000" b="1">
                <a:latin typeface="Courier New" panose="02070309020205020404" pitchFamily="49" charset="0"/>
              </a:rPr>
              <a:t> R1 – 1 = 7; R1 </a:t>
            </a:r>
            <a:r>
              <a:rPr lang="en-US" altLang="nl-BE" sz="2000" b="1">
                <a:latin typeface="Courier New" panose="02070309020205020404" pitchFamily="49" charset="0"/>
                <a:sym typeface="Wingdings" panose="05000000000000000000" pitchFamily="2" charset="2"/>
              </a:rPr>
              <a:t></a:t>
            </a:r>
            <a:r>
              <a:rPr lang="en-US" altLang="nl-BE" sz="2000" b="1">
                <a:latin typeface="Courier New" panose="02070309020205020404" pitchFamily="49" charset="0"/>
              </a:rPr>
              <a:t> 2 + R1 = 9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nl-BE" sz="2000" b="1">
                <a:latin typeface="Courier New" panose="02070309020205020404" pitchFamily="49" charset="0"/>
              </a:rPr>
              <a:t>R1 </a:t>
            </a:r>
            <a:r>
              <a:rPr lang="en-US" altLang="nl-BE" sz="2000" b="1">
                <a:latin typeface="Courier New" panose="02070309020205020404" pitchFamily="49" charset="0"/>
                <a:sym typeface="Wingdings" panose="05000000000000000000" pitchFamily="2" charset="2"/>
              </a:rPr>
              <a:t></a:t>
            </a:r>
            <a:r>
              <a:rPr lang="en-US" altLang="nl-BE" sz="2000" b="1">
                <a:latin typeface="Courier New" panose="02070309020205020404" pitchFamily="49" charset="0"/>
              </a:rPr>
              <a:t> R1 = 8 !!!</a:t>
            </a:r>
          </a:p>
        </p:txBody>
      </p:sp>
      <p:sp>
        <p:nvSpPr>
          <p:cNvPr id="2" name="Oval Callout 1"/>
          <p:cNvSpPr/>
          <p:nvPr/>
        </p:nvSpPr>
        <p:spPr bwMode="auto">
          <a:xfrm>
            <a:off x="5576256" y="4491643"/>
            <a:ext cx="3534921" cy="1687890"/>
          </a:xfrm>
          <a:prstGeom prst="wedgeEllipseCallout">
            <a:avLst>
              <a:gd name="adj1" fmla="val -53328"/>
              <a:gd name="adj2" fmla="val -82058"/>
            </a:avLst>
          </a:prstGeom>
          <a:solidFill>
            <a:schemeClr val="accent2"/>
          </a:solidFill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operand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 8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R1  R1 + 1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R1  operand</a:t>
            </a:r>
            <a:endParaRPr kumimoji="0" lang="nl-BE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9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697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0" fill="hold"/>
                                        <p:tgtEl>
                                          <p:spTgt spid="69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500" fill="hold"/>
                                        <p:tgtEl>
                                          <p:spTgt spid="69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697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69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69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697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500" fill="hold"/>
                                        <p:tgtEl>
                                          <p:spTgt spid="69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69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4" dur="500"/>
                                        <p:tgtEl>
                                          <p:spTgt spid="6973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69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500" fill="hold"/>
                                        <p:tgtEl>
                                          <p:spTgt spid="69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5" dur="500"/>
                                        <p:tgtEl>
                                          <p:spTgt spid="6973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500" fill="hold"/>
                                        <p:tgtEl>
                                          <p:spTgt spid="69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97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97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97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973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973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973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973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973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973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973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973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7361" grpId="0" build="p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794FF665-8A79-47E1-B813-2A238ED8E4D4}" type="slidenum">
              <a:rPr kumimoji="0" lang="en-US" altLang="nl-BE" sz="1400">
                <a:solidFill>
                  <a:schemeClr val="hlink"/>
                </a:solidFill>
                <a:latin typeface="Arial" panose="020B0604020202020204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kumimoji="0" lang="en-US" altLang="nl-BE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nl-BE" smtClean="0"/>
              <a:t>Vraag 1 – iii</a:t>
            </a:r>
          </a:p>
        </p:txBody>
      </p:sp>
      <p:sp>
        <p:nvSpPr>
          <p:cNvPr id="696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603500" y="1409700"/>
            <a:ext cx="4038600" cy="4648200"/>
          </a:xfrm>
        </p:spPr>
        <p:txBody>
          <a:bodyPr/>
          <a:lstStyle/>
          <a:p>
            <a:pPr marL="457200" indent="-457200">
              <a:buFont typeface="Monotype Sorts" pitchFamily="2" charset="2"/>
              <a:buNone/>
            </a:pPr>
            <a:r>
              <a:rPr lang="en-US" altLang="nl-BE" sz="1800" b="1" smtClean="0">
                <a:latin typeface="Courier New" panose="02070309020205020404" pitchFamily="49" charset="0"/>
              </a:rPr>
              <a:t>HIA   R2,102(R1+)</a:t>
            </a:r>
          </a:p>
          <a:p>
            <a:pPr marL="457200" indent="-457200">
              <a:buFont typeface="Monotype Sorts" pitchFamily="2" charset="2"/>
              <a:buNone/>
            </a:pPr>
            <a:r>
              <a:rPr lang="en-US" altLang="nl-BE" sz="1800" b="1" smtClean="0">
                <a:latin typeface="Courier New" panose="02070309020205020404" pitchFamily="49" charset="0"/>
              </a:rPr>
              <a:t>BIG.i R2,105</a:t>
            </a:r>
          </a:p>
          <a:p>
            <a:pPr marL="457200" indent="-457200">
              <a:buFont typeface="Monotype Sorts" pitchFamily="2" charset="2"/>
              <a:buNone/>
            </a:pPr>
            <a:r>
              <a:rPr lang="en-US" altLang="nl-BE" sz="1800" b="1" smtClean="0">
                <a:latin typeface="Courier New" panose="02070309020205020404" pitchFamily="49" charset="0"/>
              </a:rPr>
              <a:t>HST   R0</a:t>
            </a:r>
          </a:p>
          <a:p>
            <a:pPr marL="457200" indent="-457200">
              <a:buFont typeface="Monotype Sorts" pitchFamily="2" charset="2"/>
              <a:buNone/>
            </a:pPr>
            <a:r>
              <a:rPr lang="en-US" altLang="nl-BE" sz="1800" b="1" smtClean="0">
                <a:latin typeface="Courier New" panose="02070309020205020404" pitchFamily="49" charset="0"/>
              </a:rPr>
              <a:t>OPT.i R0,0(R9+)</a:t>
            </a:r>
          </a:p>
          <a:p>
            <a:pPr marL="457200" indent="-457200">
              <a:buFont typeface="Monotype Sorts" pitchFamily="2" charset="2"/>
              <a:buNone/>
            </a:pPr>
            <a:r>
              <a:rPr lang="en-US" altLang="nl-BE" sz="1800" b="1" smtClean="0">
                <a:latin typeface="Courier New" panose="02070309020205020404" pitchFamily="49" charset="0"/>
              </a:rPr>
              <a:t>BIG   R0,100(+R1)</a:t>
            </a:r>
          </a:p>
        </p:txBody>
      </p:sp>
      <p:grpSp>
        <p:nvGrpSpPr>
          <p:cNvPr id="6149" name="Group 42"/>
          <p:cNvGrpSpPr>
            <a:grpSpLocks/>
          </p:cNvGrpSpPr>
          <p:nvPr/>
        </p:nvGrpSpPr>
        <p:grpSpPr bwMode="auto">
          <a:xfrm>
            <a:off x="285750" y="1379538"/>
            <a:ext cx="2016125" cy="1835150"/>
            <a:chOff x="3804" y="813"/>
            <a:chExt cx="1270" cy="1156"/>
          </a:xfrm>
        </p:grpSpPr>
        <p:sp>
          <p:nvSpPr>
            <p:cNvPr id="6204" name="Rectangle 13"/>
            <p:cNvSpPr>
              <a:spLocks noChangeArrowheads="1"/>
            </p:cNvSpPr>
            <p:nvPr/>
          </p:nvSpPr>
          <p:spPr bwMode="auto">
            <a:xfrm>
              <a:off x="4084" y="813"/>
              <a:ext cx="988" cy="243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solidFill>
                    <a:srgbClr val="009900"/>
                  </a:solidFill>
                  <a:latin typeface="Courier New" panose="02070309020205020404" pitchFamily="49" charset="0"/>
                </a:rPr>
                <a:t>2222222222</a:t>
              </a:r>
            </a:p>
          </p:txBody>
        </p:sp>
        <p:sp>
          <p:nvSpPr>
            <p:cNvPr id="6205" name="Text Box 14"/>
            <p:cNvSpPr txBox="1">
              <a:spLocks noChangeArrowheads="1"/>
            </p:cNvSpPr>
            <p:nvPr/>
          </p:nvSpPr>
          <p:spPr bwMode="auto">
            <a:xfrm>
              <a:off x="3807" y="834"/>
              <a:ext cx="30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99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solidFill>
                    <a:srgbClr val="009900"/>
                  </a:solidFill>
                  <a:latin typeface="Courier New" panose="02070309020205020404" pitchFamily="49" charset="0"/>
                </a:rPr>
                <a:t>R0</a:t>
              </a:r>
            </a:p>
          </p:txBody>
        </p:sp>
        <p:sp>
          <p:nvSpPr>
            <p:cNvPr id="6206" name="Rectangle 15"/>
            <p:cNvSpPr>
              <a:spLocks noChangeArrowheads="1"/>
            </p:cNvSpPr>
            <p:nvPr/>
          </p:nvSpPr>
          <p:spPr bwMode="auto">
            <a:xfrm>
              <a:off x="4086" y="1357"/>
              <a:ext cx="988" cy="243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solidFill>
                    <a:srgbClr val="009900"/>
                  </a:solidFill>
                  <a:latin typeface="Courier New" panose="02070309020205020404" pitchFamily="49" charset="0"/>
                </a:rPr>
                <a:t>9999999999</a:t>
              </a:r>
            </a:p>
          </p:txBody>
        </p:sp>
        <p:sp>
          <p:nvSpPr>
            <p:cNvPr id="6207" name="Text Box 16"/>
            <p:cNvSpPr txBox="1">
              <a:spLocks noChangeArrowheads="1"/>
            </p:cNvSpPr>
            <p:nvPr/>
          </p:nvSpPr>
          <p:spPr bwMode="auto">
            <a:xfrm>
              <a:off x="3804" y="1378"/>
              <a:ext cx="30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99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solidFill>
                    <a:srgbClr val="009900"/>
                  </a:solidFill>
                  <a:latin typeface="Courier New" panose="02070309020205020404" pitchFamily="49" charset="0"/>
                </a:rPr>
                <a:t>R2</a:t>
              </a:r>
            </a:p>
          </p:txBody>
        </p:sp>
        <p:sp>
          <p:nvSpPr>
            <p:cNvPr id="6208" name="Rectangle 35"/>
            <p:cNvSpPr>
              <a:spLocks noChangeArrowheads="1"/>
            </p:cNvSpPr>
            <p:nvPr/>
          </p:nvSpPr>
          <p:spPr bwMode="auto">
            <a:xfrm>
              <a:off x="4086" y="1077"/>
              <a:ext cx="988" cy="243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solidFill>
                    <a:srgbClr val="009900"/>
                  </a:solidFill>
                  <a:latin typeface="Courier New" panose="02070309020205020404" pitchFamily="49" charset="0"/>
                </a:rPr>
                <a:t>9999999999</a:t>
              </a:r>
            </a:p>
          </p:txBody>
        </p:sp>
        <p:sp>
          <p:nvSpPr>
            <p:cNvPr id="6209" name="Text Box 36"/>
            <p:cNvSpPr txBox="1">
              <a:spLocks noChangeArrowheads="1"/>
            </p:cNvSpPr>
            <p:nvPr/>
          </p:nvSpPr>
          <p:spPr bwMode="auto">
            <a:xfrm>
              <a:off x="3804" y="1098"/>
              <a:ext cx="30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99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solidFill>
                    <a:srgbClr val="009900"/>
                  </a:solidFill>
                  <a:latin typeface="Courier New" panose="02070309020205020404" pitchFamily="49" charset="0"/>
                </a:rPr>
                <a:t>R1</a:t>
              </a:r>
            </a:p>
          </p:txBody>
        </p:sp>
        <p:sp>
          <p:nvSpPr>
            <p:cNvPr id="6210" name="Rectangle 37"/>
            <p:cNvSpPr>
              <a:spLocks noChangeArrowheads="1"/>
            </p:cNvSpPr>
            <p:nvPr/>
          </p:nvSpPr>
          <p:spPr bwMode="auto">
            <a:xfrm>
              <a:off x="4086" y="1717"/>
              <a:ext cx="988" cy="243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solidFill>
                    <a:srgbClr val="009900"/>
                  </a:solidFill>
                  <a:latin typeface="Courier New" panose="02070309020205020404" pitchFamily="49" charset="0"/>
                </a:rPr>
                <a:t>0000008998</a:t>
              </a:r>
            </a:p>
          </p:txBody>
        </p:sp>
        <p:sp>
          <p:nvSpPr>
            <p:cNvPr id="6211" name="Text Box 38"/>
            <p:cNvSpPr txBox="1">
              <a:spLocks noChangeArrowheads="1"/>
            </p:cNvSpPr>
            <p:nvPr/>
          </p:nvSpPr>
          <p:spPr bwMode="auto">
            <a:xfrm>
              <a:off x="3804" y="1738"/>
              <a:ext cx="30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99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solidFill>
                    <a:srgbClr val="009900"/>
                  </a:solidFill>
                  <a:latin typeface="Courier New" panose="02070309020205020404" pitchFamily="49" charset="0"/>
                </a:rPr>
                <a:t>R9</a:t>
              </a:r>
            </a:p>
          </p:txBody>
        </p:sp>
      </p:grpSp>
      <p:grpSp>
        <p:nvGrpSpPr>
          <p:cNvPr id="6150" name="Group 43"/>
          <p:cNvGrpSpPr>
            <a:grpSpLocks/>
          </p:cNvGrpSpPr>
          <p:nvPr/>
        </p:nvGrpSpPr>
        <p:grpSpPr bwMode="auto">
          <a:xfrm>
            <a:off x="0" y="3429000"/>
            <a:ext cx="2309813" cy="1889125"/>
            <a:chOff x="0" y="2496"/>
            <a:chExt cx="1455" cy="1190"/>
          </a:xfrm>
        </p:grpSpPr>
        <p:sp>
          <p:nvSpPr>
            <p:cNvPr id="6194" name="Rectangle 20"/>
            <p:cNvSpPr>
              <a:spLocks noChangeArrowheads="1"/>
            </p:cNvSpPr>
            <p:nvPr/>
          </p:nvSpPr>
          <p:spPr bwMode="auto">
            <a:xfrm>
              <a:off x="467" y="2496"/>
              <a:ext cx="988" cy="243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latin typeface="Courier New" panose="02070309020205020404" pitchFamily="49" charset="0"/>
                </a:rPr>
                <a:t>0000000104</a:t>
              </a:r>
            </a:p>
          </p:txBody>
        </p:sp>
        <p:sp>
          <p:nvSpPr>
            <p:cNvPr id="6195" name="Rectangle 21"/>
            <p:cNvSpPr>
              <a:spLocks noChangeArrowheads="1"/>
            </p:cNvSpPr>
            <p:nvPr/>
          </p:nvSpPr>
          <p:spPr bwMode="auto">
            <a:xfrm>
              <a:off x="467" y="2740"/>
              <a:ext cx="988" cy="243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latin typeface="Courier New" panose="02070309020205020404" pitchFamily="49" charset="0"/>
                </a:rPr>
                <a:t>0000000105</a:t>
              </a:r>
            </a:p>
          </p:txBody>
        </p:sp>
        <p:sp>
          <p:nvSpPr>
            <p:cNvPr id="6196" name="Rectangle 22"/>
            <p:cNvSpPr>
              <a:spLocks noChangeArrowheads="1"/>
            </p:cNvSpPr>
            <p:nvPr/>
          </p:nvSpPr>
          <p:spPr bwMode="auto">
            <a:xfrm>
              <a:off x="467" y="3219"/>
              <a:ext cx="988" cy="243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latin typeface="Courier New" panose="02070309020205020404" pitchFamily="49" charset="0"/>
                </a:rPr>
                <a:t>0000000101</a:t>
              </a:r>
            </a:p>
          </p:txBody>
        </p:sp>
        <p:sp>
          <p:nvSpPr>
            <p:cNvPr id="6197" name="Text Box 24"/>
            <p:cNvSpPr txBox="1">
              <a:spLocks noChangeArrowheads="1"/>
            </p:cNvSpPr>
            <p:nvPr/>
          </p:nvSpPr>
          <p:spPr bwMode="auto">
            <a:xfrm>
              <a:off x="0" y="2511"/>
              <a:ext cx="47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99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0101</a:t>
              </a:r>
            </a:p>
          </p:txBody>
        </p:sp>
        <p:sp>
          <p:nvSpPr>
            <p:cNvPr id="6198" name="Text Box 25"/>
            <p:cNvSpPr txBox="1">
              <a:spLocks noChangeArrowheads="1"/>
            </p:cNvSpPr>
            <p:nvPr/>
          </p:nvSpPr>
          <p:spPr bwMode="auto">
            <a:xfrm>
              <a:off x="0" y="2745"/>
              <a:ext cx="47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99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0102</a:t>
              </a:r>
            </a:p>
          </p:txBody>
        </p:sp>
        <p:sp>
          <p:nvSpPr>
            <p:cNvPr id="6199" name="Text Box 26"/>
            <p:cNvSpPr txBox="1">
              <a:spLocks noChangeArrowheads="1"/>
            </p:cNvSpPr>
            <p:nvPr/>
          </p:nvSpPr>
          <p:spPr bwMode="auto">
            <a:xfrm>
              <a:off x="0" y="3213"/>
              <a:ext cx="47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99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0104</a:t>
              </a:r>
            </a:p>
          </p:txBody>
        </p:sp>
        <p:sp>
          <p:nvSpPr>
            <p:cNvPr id="6200" name="Rectangle 28"/>
            <p:cNvSpPr>
              <a:spLocks noChangeArrowheads="1"/>
            </p:cNvSpPr>
            <p:nvPr/>
          </p:nvSpPr>
          <p:spPr bwMode="auto">
            <a:xfrm>
              <a:off x="467" y="3443"/>
              <a:ext cx="988" cy="243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latin typeface="Courier New" panose="02070309020205020404" pitchFamily="49" charset="0"/>
                </a:rPr>
                <a:t>0000000102</a:t>
              </a:r>
            </a:p>
          </p:txBody>
        </p:sp>
        <p:sp>
          <p:nvSpPr>
            <p:cNvPr id="6201" name="Text Box 29"/>
            <p:cNvSpPr txBox="1">
              <a:spLocks noChangeArrowheads="1"/>
            </p:cNvSpPr>
            <p:nvPr/>
          </p:nvSpPr>
          <p:spPr bwMode="auto">
            <a:xfrm>
              <a:off x="0" y="3447"/>
              <a:ext cx="47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99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0105</a:t>
              </a:r>
            </a:p>
          </p:txBody>
        </p:sp>
        <p:sp>
          <p:nvSpPr>
            <p:cNvPr id="6202" name="Rectangle 39"/>
            <p:cNvSpPr>
              <a:spLocks noChangeArrowheads="1"/>
            </p:cNvSpPr>
            <p:nvPr/>
          </p:nvSpPr>
          <p:spPr bwMode="auto">
            <a:xfrm>
              <a:off x="467" y="2980"/>
              <a:ext cx="988" cy="243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latin typeface="Courier New" panose="02070309020205020404" pitchFamily="49" charset="0"/>
                </a:rPr>
                <a:t>0000000100</a:t>
              </a:r>
            </a:p>
          </p:txBody>
        </p:sp>
        <p:sp>
          <p:nvSpPr>
            <p:cNvPr id="6203" name="Text Box 40"/>
            <p:cNvSpPr txBox="1">
              <a:spLocks noChangeArrowheads="1"/>
            </p:cNvSpPr>
            <p:nvPr/>
          </p:nvSpPr>
          <p:spPr bwMode="auto">
            <a:xfrm>
              <a:off x="0" y="2979"/>
              <a:ext cx="47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99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0103</a:t>
              </a:r>
            </a:p>
          </p:txBody>
        </p:sp>
      </p:grpSp>
      <p:grpSp>
        <p:nvGrpSpPr>
          <p:cNvPr id="6151" name="Group 55"/>
          <p:cNvGrpSpPr>
            <a:grpSpLocks/>
          </p:cNvGrpSpPr>
          <p:nvPr/>
        </p:nvGrpSpPr>
        <p:grpSpPr bwMode="auto">
          <a:xfrm>
            <a:off x="0" y="5500688"/>
            <a:ext cx="2309813" cy="1154112"/>
            <a:chOff x="3600" y="2696"/>
            <a:chExt cx="1455" cy="727"/>
          </a:xfrm>
        </p:grpSpPr>
        <p:sp>
          <p:nvSpPr>
            <p:cNvPr id="6188" name="Rectangle 45"/>
            <p:cNvSpPr>
              <a:spLocks noChangeArrowheads="1"/>
            </p:cNvSpPr>
            <p:nvPr/>
          </p:nvSpPr>
          <p:spPr bwMode="auto">
            <a:xfrm>
              <a:off x="4067" y="2696"/>
              <a:ext cx="988" cy="243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latin typeface="Courier New" panose="02070309020205020404" pitchFamily="49" charset="0"/>
                </a:rPr>
                <a:t>0000000100</a:t>
              </a:r>
            </a:p>
          </p:txBody>
        </p:sp>
        <p:sp>
          <p:nvSpPr>
            <p:cNvPr id="6189" name="Rectangle 46"/>
            <p:cNvSpPr>
              <a:spLocks noChangeArrowheads="1"/>
            </p:cNvSpPr>
            <p:nvPr/>
          </p:nvSpPr>
          <p:spPr bwMode="auto">
            <a:xfrm>
              <a:off x="4067" y="2940"/>
              <a:ext cx="988" cy="243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latin typeface="Courier New" panose="02070309020205020404" pitchFamily="49" charset="0"/>
                </a:rPr>
                <a:t>0000000101</a:t>
              </a:r>
            </a:p>
          </p:txBody>
        </p:sp>
        <p:sp>
          <p:nvSpPr>
            <p:cNvPr id="6190" name="Text Box 48"/>
            <p:cNvSpPr txBox="1">
              <a:spLocks noChangeArrowheads="1"/>
            </p:cNvSpPr>
            <p:nvPr/>
          </p:nvSpPr>
          <p:spPr bwMode="auto">
            <a:xfrm>
              <a:off x="3600" y="2711"/>
              <a:ext cx="47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99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solidFill>
                    <a:srgbClr val="FF0000"/>
                  </a:solidFill>
                  <a:latin typeface="Courier New" panose="02070309020205020404" pitchFamily="49" charset="0"/>
                </a:rPr>
                <a:t>8998</a:t>
              </a:r>
            </a:p>
          </p:txBody>
        </p:sp>
        <p:sp>
          <p:nvSpPr>
            <p:cNvPr id="6191" name="Text Box 49"/>
            <p:cNvSpPr txBox="1">
              <a:spLocks noChangeArrowheads="1"/>
            </p:cNvSpPr>
            <p:nvPr/>
          </p:nvSpPr>
          <p:spPr bwMode="auto">
            <a:xfrm>
              <a:off x="3600" y="2945"/>
              <a:ext cx="47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99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solidFill>
                    <a:srgbClr val="FF0000"/>
                  </a:solidFill>
                  <a:latin typeface="Courier New" panose="02070309020205020404" pitchFamily="49" charset="0"/>
                </a:rPr>
                <a:t>8999</a:t>
              </a:r>
            </a:p>
          </p:txBody>
        </p:sp>
        <p:sp>
          <p:nvSpPr>
            <p:cNvPr id="6192" name="Rectangle 53"/>
            <p:cNvSpPr>
              <a:spLocks noChangeArrowheads="1"/>
            </p:cNvSpPr>
            <p:nvPr/>
          </p:nvSpPr>
          <p:spPr bwMode="auto">
            <a:xfrm>
              <a:off x="4067" y="3180"/>
              <a:ext cx="988" cy="243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latin typeface="Courier New" panose="02070309020205020404" pitchFamily="49" charset="0"/>
                </a:rPr>
                <a:t>0000000102</a:t>
              </a:r>
            </a:p>
          </p:txBody>
        </p:sp>
        <p:sp>
          <p:nvSpPr>
            <p:cNvPr id="6193" name="Text Box 54"/>
            <p:cNvSpPr txBox="1">
              <a:spLocks noChangeArrowheads="1"/>
            </p:cNvSpPr>
            <p:nvPr/>
          </p:nvSpPr>
          <p:spPr bwMode="auto">
            <a:xfrm>
              <a:off x="3600" y="3179"/>
              <a:ext cx="47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99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solidFill>
                    <a:srgbClr val="FF0000"/>
                  </a:solidFill>
                  <a:latin typeface="Courier New" panose="02070309020205020404" pitchFamily="49" charset="0"/>
                </a:rPr>
                <a:t>9000</a:t>
              </a:r>
            </a:p>
          </p:txBody>
        </p:sp>
      </p:grpSp>
      <p:grpSp>
        <p:nvGrpSpPr>
          <p:cNvPr id="6152" name="Group 56"/>
          <p:cNvGrpSpPr>
            <a:grpSpLocks/>
          </p:cNvGrpSpPr>
          <p:nvPr/>
        </p:nvGrpSpPr>
        <p:grpSpPr bwMode="auto">
          <a:xfrm>
            <a:off x="5645150" y="1379538"/>
            <a:ext cx="2016125" cy="1835150"/>
            <a:chOff x="3804" y="813"/>
            <a:chExt cx="1270" cy="1156"/>
          </a:xfrm>
        </p:grpSpPr>
        <p:sp>
          <p:nvSpPr>
            <p:cNvPr id="6180" name="Rectangle 57"/>
            <p:cNvSpPr>
              <a:spLocks noChangeArrowheads="1"/>
            </p:cNvSpPr>
            <p:nvPr/>
          </p:nvSpPr>
          <p:spPr bwMode="auto">
            <a:xfrm>
              <a:off x="4084" y="813"/>
              <a:ext cx="988" cy="243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solidFill>
                    <a:srgbClr val="009900"/>
                  </a:solidFill>
                  <a:latin typeface="Courier New" panose="02070309020205020404" pitchFamily="49" charset="0"/>
                </a:rPr>
                <a:t>2222222222</a:t>
              </a:r>
            </a:p>
          </p:txBody>
        </p:sp>
        <p:sp>
          <p:nvSpPr>
            <p:cNvPr id="6181" name="Text Box 58"/>
            <p:cNvSpPr txBox="1">
              <a:spLocks noChangeArrowheads="1"/>
            </p:cNvSpPr>
            <p:nvPr/>
          </p:nvSpPr>
          <p:spPr bwMode="auto">
            <a:xfrm>
              <a:off x="3807" y="834"/>
              <a:ext cx="30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99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solidFill>
                    <a:srgbClr val="009900"/>
                  </a:solidFill>
                  <a:latin typeface="Courier New" panose="02070309020205020404" pitchFamily="49" charset="0"/>
                </a:rPr>
                <a:t>R0</a:t>
              </a:r>
            </a:p>
          </p:txBody>
        </p:sp>
        <p:sp>
          <p:nvSpPr>
            <p:cNvPr id="6182" name="Rectangle 59"/>
            <p:cNvSpPr>
              <a:spLocks noChangeArrowheads="1"/>
            </p:cNvSpPr>
            <p:nvPr/>
          </p:nvSpPr>
          <p:spPr bwMode="auto">
            <a:xfrm>
              <a:off x="4086" y="1357"/>
              <a:ext cx="988" cy="243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solidFill>
                    <a:srgbClr val="009900"/>
                  </a:solidFill>
                  <a:latin typeface="Courier New" panose="02070309020205020404" pitchFamily="49" charset="0"/>
                </a:rPr>
                <a:t>9999999999</a:t>
              </a:r>
            </a:p>
          </p:txBody>
        </p:sp>
        <p:sp>
          <p:nvSpPr>
            <p:cNvPr id="6183" name="Text Box 60"/>
            <p:cNvSpPr txBox="1">
              <a:spLocks noChangeArrowheads="1"/>
            </p:cNvSpPr>
            <p:nvPr/>
          </p:nvSpPr>
          <p:spPr bwMode="auto">
            <a:xfrm>
              <a:off x="3804" y="1378"/>
              <a:ext cx="30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99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solidFill>
                    <a:srgbClr val="009900"/>
                  </a:solidFill>
                  <a:latin typeface="Courier New" panose="02070309020205020404" pitchFamily="49" charset="0"/>
                </a:rPr>
                <a:t>R2</a:t>
              </a:r>
            </a:p>
          </p:txBody>
        </p:sp>
        <p:sp>
          <p:nvSpPr>
            <p:cNvPr id="6184" name="Rectangle 61"/>
            <p:cNvSpPr>
              <a:spLocks noChangeArrowheads="1"/>
            </p:cNvSpPr>
            <p:nvPr/>
          </p:nvSpPr>
          <p:spPr bwMode="auto">
            <a:xfrm>
              <a:off x="4086" y="1077"/>
              <a:ext cx="988" cy="243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solidFill>
                    <a:srgbClr val="009900"/>
                  </a:solidFill>
                  <a:latin typeface="Courier New" panose="02070309020205020404" pitchFamily="49" charset="0"/>
                </a:rPr>
                <a:t>9999999999</a:t>
              </a:r>
            </a:p>
          </p:txBody>
        </p:sp>
        <p:sp>
          <p:nvSpPr>
            <p:cNvPr id="6185" name="Text Box 62"/>
            <p:cNvSpPr txBox="1">
              <a:spLocks noChangeArrowheads="1"/>
            </p:cNvSpPr>
            <p:nvPr/>
          </p:nvSpPr>
          <p:spPr bwMode="auto">
            <a:xfrm>
              <a:off x="3804" y="1098"/>
              <a:ext cx="30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99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solidFill>
                    <a:srgbClr val="009900"/>
                  </a:solidFill>
                  <a:latin typeface="Courier New" panose="02070309020205020404" pitchFamily="49" charset="0"/>
                </a:rPr>
                <a:t>R1</a:t>
              </a:r>
            </a:p>
          </p:txBody>
        </p:sp>
        <p:sp>
          <p:nvSpPr>
            <p:cNvPr id="6186" name="Rectangle 63"/>
            <p:cNvSpPr>
              <a:spLocks noChangeArrowheads="1"/>
            </p:cNvSpPr>
            <p:nvPr/>
          </p:nvSpPr>
          <p:spPr bwMode="auto">
            <a:xfrm>
              <a:off x="4086" y="1717"/>
              <a:ext cx="988" cy="243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solidFill>
                    <a:srgbClr val="009900"/>
                  </a:solidFill>
                  <a:latin typeface="Courier New" panose="02070309020205020404" pitchFamily="49" charset="0"/>
                </a:rPr>
                <a:t>0000008998</a:t>
              </a:r>
            </a:p>
          </p:txBody>
        </p:sp>
        <p:sp>
          <p:nvSpPr>
            <p:cNvPr id="6187" name="Text Box 64"/>
            <p:cNvSpPr txBox="1">
              <a:spLocks noChangeArrowheads="1"/>
            </p:cNvSpPr>
            <p:nvPr/>
          </p:nvSpPr>
          <p:spPr bwMode="auto">
            <a:xfrm>
              <a:off x="3804" y="1738"/>
              <a:ext cx="30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99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solidFill>
                    <a:srgbClr val="009900"/>
                  </a:solidFill>
                  <a:latin typeface="Courier New" panose="02070309020205020404" pitchFamily="49" charset="0"/>
                </a:rPr>
                <a:t>R9</a:t>
              </a:r>
            </a:p>
          </p:txBody>
        </p:sp>
      </p:grpSp>
      <p:grpSp>
        <p:nvGrpSpPr>
          <p:cNvPr id="6153" name="Group 65"/>
          <p:cNvGrpSpPr>
            <a:grpSpLocks/>
          </p:cNvGrpSpPr>
          <p:nvPr/>
        </p:nvGrpSpPr>
        <p:grpSpPr bwMode="auto">
          <a:xfrm>
            <a:off x="5359400" y="3429000"/>
            <a:ext cx="2309813" cy="1889125"/>
            <a:chOff x="0" y="2496"/>
            <a:chExt cx="1455" cy="1190"/>
          </a:xfrm>
        </p:grpSpPr>
        <p:sp>
          <p:nvSpPr>
            <p:cNvPr id="6170" name="Rectangle 66"/>
            <p:cNvSpPr>
              <a:spLocks noChangeArrowheads="1"/>
            </p:cNvSpPr>
            <p:nvPr/>
          </p:nvSpPr>
          <p:spPr bwMode="auto">
            <a:xfrm>
              <a:off x="467" y="2496"/>
              <a:ext cx="988" cy="243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latin typeface="Courier New" panose="02070309020205020404" pitchFamily="49" charset="0"/>
                </a:rPr>
                <a:t>0000000104</a:t>
              </a:r>
            </a:p>
          </p:txBody>
        </p:sp>
        <p:sp>
          <p:nvSpPr>
            <p:cNvPr id="6171" name="Rectangle 67"/>
            <p:cNvSpPr>
              <a:spLocks noChangeArrowheads="1"/>
            </p:cNvSpPr>
            <p:nvPr/>
          </p:nvSpPr>
          <p:spPr bwMode="auto">
            <a:xfrm>
              <a:off x="467" y="2740"/>
              <a:ext cx="988" cy="243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latin typeface="Courier New" panose="02070309020205020404" pitchFamily="49" charset="0"/>
                </a:rPr>
                <a:t>0000000105</a:t>
              </a:r>
            </a:p>
          </p:txBody>
        </p:sp>
        <p:sp>
          <p:nvSpPr>
            <p:cNvPr id="6172" name="Rectangle 68"/>
            <p:cNvSpPr>
              <a:spLocks noChangeArrowheads="1"/>
            </p:cNvSpPr>
            <p:nvPr/>
          </p:nvSpPr>
          <p:spPr bwMode="auto">
            <a:xfrm>
              <a:off x="467" y="3219"/>
              <a:ext cx="988" cy="243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latin typeface="Courier New" panose="02070309020205020404" pitchFamily="49" charset="0"/>
                </a:rPr>
                <a:t>0000000101</a:t>
              </a:r>
            </a:p>
          </p:txBody>
        </p:sp>
        <p:sp>
          <p:nvSpPr>
            <p:cNvPr id="6173" name="Text Box 69"/>
            <p:cNvSpPr txBox="1">
              <a:spLocks noChangeArrowheads="1"/>
            </p:cNvSpPr>
            <p:nvPr/>
          </p:nvSpPr>
          <p:spPr bwMode="auto">
            <a:xfrm>
              <a:off x="0" y="2511"/>
              <a:ext cx="47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99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0101</a:t>
              </a:r>
            </a:p>
          </p:txBody>
        </p:sp>
        <p:sp>
          <p:nvSpPr>
            <p:cNvPr id="6174" name="Text Box 70"/>
            <p:cNvSpPr txBox="1">
              <a:spLocks noChangeArrowheads="1"/>
            </p:cNvSpPr>
            <p:nvPr/>
          </p:nvSpPr>
          <p:spPr bwMode="auto">
            <a:xfrm>
              <a:off x="0" y="2745"/>
              <a:ext cx="47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99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0102</a:t>
              </a:r>
            </a:p>
          </p:txBody>
        </p:sp>
        <p:sp>
          <p:nvSpPr>
            <p:cNvPr id="6175" name="Text Box 71"/>
            <p:cNvSpPr txBox="1">
              <a:spLocks noChangeArrowheads="1"/>
            </p:cNvSpPr>
            <p:nvPr/>
          </p:nvSpPr>
          <p:spPr bwMode="auto">
            <a:xfrm>
              <a:off x="0" y="3213"/>
              <a:ext cx="47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99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0104</a:t>
              </a:r>
            </a:p>
          </p:txBody>
        </p:sp>
        <p:sp>
          <p:nvSpPr>
            <p:cNvPr id="6176" name="Rectangle 72"/>
            <p:cNvSpPr>
              <a:spLocks noChangeArrowheads="1"/>
            </p:cNvSpPr>
            <p:nvPr/>
          </p:nvSpPr>
          <p:spPr bwMode="auto">
            <a:xfrm>
              <a:off x="467" y="3443"/>
              <a:ext cx="988" cy="243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latin typeface="Courier New" panose="02070309020205020404" pitchFamily="49" charset="0"/>
                </a:rPr>
                <a:t>0000000102</a:t>
              </a:r>
            </a:p>
          </p:txBody>
        </p:sp>
        <p:sp>
          <p:nvSpPr>
            <p:cNvPr id="6177" name="Text Box 73"/>
            <p:cNvSpPr txBox="1">
              <a:spLocks noChangeArrowheads="1"/>
            </p:cNvSpPr>
            <p:nvPr/>
          </p:nvSpPr>
          <p:spPr bwMode="auto">
            <a:xfrm>
              <a:off x="0" y="3447"/>
              <a:ext cx="47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99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0105</a:t>
              </a:r>
            </a:p>
          </p:txBody>
        </p:sp>
        <p:sp>
          <p:nvSpPr>
            <p:cNvPr id="6178" name="Rectangle 74"/>
            <p:cNvSpPr>
              <a:spLocks noChangeArrowheads="1"/>
            </p:cNvSpPr>
            <p:nvPr/>
          </p:nvSpPr>
          <p:spPr bwMode="auto">
            <a:xfrm>
              <a:off x="467" y="2980"/>
              <a:ext cx="988" cy="243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latin typeface="Courier New" panose="02070309020205020404" pitchFamily="49" charset="0"/>
                </a:rPr>
                <a:t>0000000100</a:t>
              </a:r>
            </a:p>
          </p:txBody>
        </p:sp>
        <p:sp>
          <p:nvSpPr>
            <p:cNvPr id="6179" name="Text Box 75"/>
            <p:cNvSpPr txBox="1">
              <a:spLocks noChangeArrowheads="1"/>
            </p:cNvSpPr>
            <p:nvPr/>
          </p:nvSpPr>
          <p:spPr bwMode="auto">
            <a:xfrm>
              <a:off x="0" y="2979"/>
              <a:ext cx="47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99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0103</a:t>
              </a:r>
            </a:p>
          </p:txBody>
        </p:sp>
      </p:grpSp>
      <p:grpSp>
        <p:nvGrpSpPr>
          <p:cNvPr id="6154" name="Group 76"/>
          <p:cNvGrpSpPr>
            <a:grpSpLocks/>
          </p:cNvGrpSpPr>
          <p:nvPr/>
        </p:nvGrpSpPr>
        <p:grpSpPr bwMode="auto">
          <a:xfrm>
            <a:off x="5359400" y="5500688"/>
            <a:ext cx="2309813" cy="1154112"/>
            <a:chOff x="3600" y="2696"/>
            <a:chExt cx="1455" cy="727"/>
          </a:xfrm>
        </p:grpSpPr>
        <p:sp>
          <p:nvSpPr>
            <p:cNvPr id="6164" name="Rectangle 77"/>
            <p:cNvSpPr>
              <a:spLocks noChangeArrowheads="1"/>
            </p:cNvSpPr>
            <p:nvPr/>
          </p:nvSpPr>
          <p:spPr bwMode="auto">
            <a:xfrm>
              <a:off x="4067" y="2696"/>
              <a:ext cx="988" cy="243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latin typeface="Courier New" panose="02070309020205020404" pitchFamily="49" charset="0"/>
                </a:rPr>
                <a:t>0000000100</a:t>
              </a:r>
            </a:p>
          </p:txBody>
        </p:sp>
        <p:sp>
          <p:nvSpPr>
            <p:cNvPr id="6165" name="Rectangle 78"/>
            <p:cNvSpPr>
              <a:spLocks noChangeArrowheads="1"/>
            </p:cNvSpPr>
            <p:nvPr/>
          </p:nvSpPr>
          <p:spPr bwMode="auto">
            <a:xfrm>
              <a:off x="4067" y="2940"/>
              <a:ext cx="988" cy="243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latin typeface="Courier New" panose="02070309020205020404" pitchFamily="49" charset="0"/>
                </a:rPr>
                <a:t>0000000101</a:t>
              </a:r>
            </a:p>
          </p:txBody>
        </p:sp>
        <p:sp>
          <p:nvSpPr>
            <p:cNvPr id="6166" name="Text Box 79"/>
            <p:cNvSpPr txBox="1">
              <a:spLocks noChangeArrowheads="1"/>
            </p:cNvSpPr>
            <p:nvPr/>
          </p:nvSpPr>
          <p:spPr bwMode="auto">
            <a:xfrm>
              <a:off x="3600" y="2711"/>
              <a:ext cx="47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99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solidFill>
                    <a:srgbClr val="FF0000"/>
                  </a:solidFill>
                  <a:latin typeface="Courier New" panose="02070309020205020404" pitchFamily="49" charset="0"/>
                </a:rPr>
                <a:t>8998</a:t>
              </a:r>
            </a:p>
          </p:txBody>
        </p:sp>
        <p:sp>
          <p:nvSpPr>
            <p:cNvPr id="6167" name="Text Box 80"/>
            <p:cNvSpPr txBox="1">
              <a:spLocks noChangeArrowheads="1"/>
            </p:cNvSpPr>
            <p:nvPr/>
          </p:nvSpPr>
          <p:spPr bwMode="auto">
            <a:xfrm>
              <a:off x="3600" y="2945"/>
              <a:ext cx="47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99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solidFill>
                    <a:srgbClr val="FF0000"/>
                  </a:solidFill>
                  <a:latin typeface="Courier New" panose="02070309020205020404" pitchFamily="49" charset="0"/>
                </a:rPr>
                <a:t>8999</a:t>
              </a:r>
            </a:p>
          </p:txBody>
        </p:sp>
        <p:sp>
          <p:nvSpPr>
            <p:cNvPr id="6168" name="Rectangle 81"/>
            <p:cNvSpPr>
              <a:spLocks noChangeArrowheads="1"/>
            </p:cNvSpPr>
            <p:nvPr/>
          </p:nvSpPr>
          <p:spPr bwMode="auto">
            <a:xfrm>
              <a:off x="4067" y="3180"/>
              <a:ext cx="988" cy="243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latin typeface="Courier New" panose="02070309020205020404" pitchFamily="49" charset="0"/>
                </a:rPr>
                <a:t>0000000102</a:t>
              </a:r>
            </a:p>
          </p:txBody>
        </p:sp>
        <p:sp>
          <p:nvSpPr>
            <p:cNvPr id="6169" name="Text Box 82"/>
            <p:cNvSpPr txBox="1">
              <a:spLocks noChangeArrowheads="1"/>
            </p:cNvSpPr>
            <p:nvPr/>
          </p:nvSpPr>
          <p:spPr bwMode="auto">
            <a:xfrm>
              <a:off x="3600" y="3179"/>
              <a:ext cx="47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99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nl-BE" sz="1800" b="1">
                  <a:solidFill>
                    <a:srgbClr val="FF0000"/>
                  </a:solidFill>
                  <a:latin typeface="Courier New" panose="02070309020205020404" pitchFamily="49" charset="0"/>
                </a:rPr>
                <a:t>9000</a:t>
              </a:r>
            </a:p>
          </p:txBody>
        </p:sp>
      </p:grpSp>
      <p:sp>
        <p:nvSpPr>
          <p:cNvPr id="696404" name="Rectangle 84"/>
          <p:cNvSpPr>
            <a:spLocks noChangeArrowheads="1"/>
          </p:cNvSpPr>
          <p:nvPr/>
        </p:nvSpPr>
        <p:spPr bwMode="auto">
          <a:xfrm>
            <a:off x="6100763" y="2249488"/>
            <a:ext cx="1568450" cy="385762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nl-BE" sz="1800" b="1">
                <a:latin typeface="Courier New" panose="02070309020205020404" pitchFamily="49" charset="0"/>
              </a:rPr>
              <a:t>0000000104</a:t>
            </a:r>
          </a:p>
        </p:txBody>
      </p:sp>
      <p:sp>
        <p:nvSpPr>
          <p:cNvPr id="696405" name="Rectangle 85"/>
          <p:cNvSpPr>
            <a:spLocks noChangeArrowheads="1"/>
          </p:cNvSpPr>
          <p:nvPr/>
        </p:nvSpPr>
        <p:spPr bwMode="auto">
          <a:xfrm>
            <a:off x="6088063" y="1392238"/>
            <a:ext cx="1568450" cy="385762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nl-BE" sz="1800" b="1">
                <a:latin typeface="Courier New" panose="02070309020205020404" pitchFamily="49" charset="0"/>
              </a:rPr>
              <a:t>0000000100</a:t>
            </a:r>
          </a:p>
        </p:txBody>
      </p:sp>
      <p:sp>
        <p:nvSpPr>
          <p:cNvPr id="696408" name="Rectangle 88"/>
          <p:cNvSpPr>
            <a:spLocks noChangeArrowheads="1"/>
          </p:cNvSpPr>
          <p:nvPr/>
        </p:nvSpPr>
        <p:spPr bwMode="auto">
          <a:xfrm>
            <a:off x="6088063" y="2801938"/>
            <a:ext cx="1568450" cy="385762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nl-BE" sz="1800" b="1">
                <a:latin typeface="Courier New" panose="02070309020205020404" pitchFamily="49" charset="0"/>
              </a:rPr>
              <a:t>0000008999</a:t>
            </a:r>
          </a:p>
        </p:txBody>
      </p:sp>
      <p:sp>
        <p:nvSpPr>
          <p:cNvPr id="696417" name="Rectangle 97"/>
          <p:cNvSpPr>
            <a:spLocks noChangeArrowheads="1"/>
          </p:cNvSpPr>
          <p:nvPr/>
        </p:nvSpPr>
        <p:spPr bwMode="auto">
          <a:xfrm>
            <a:off x="6100763" y="3811588"/>
            <a:ext cx="1568450" cy="385762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nl-BE" sz="1800" b="1">
                <a:latin typeface="Courier New" panose="02070309020205020404" pitchFamily="49" charset="0"/>
              </a:rPr>
              <a:t>0000000104</a:t>
            </a:r>
          </a:p>
        </p:txBody>
      </p:sp>
      <p:sp>
        <p:nvSpPr>
          <p:cNvPr id="696418" name="Rectangle 98"/>
          <p:cNvSpPr>
            <a:spLocks noChangeArrowheads="1"/>
          </p:cNvSpPr>
          <p:nvPr/>
        </p:nvSpPr>
        <p:spPr bwMode="auto">
          <a:xfrm>
            <a:off x="6100763" y="1392238"/>
            <a:ext cx="1568450" cy="385762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nl-BE" sz="1800" b="1">
                <a:latin typeface="Courier New" panose="02070309020205020404" pitchFamily="49" charset="0"/>
              </a:rPr>
              <a:t>0000000204</a:t>
            </a:r>
          </a:p>
        </p:txBody>
      </p:sp>
      <p:sp>
        <p:nvSpPr>
          <p:cNvPr id="696419" name="Rectangle 99"/>
          <p:cNvSpPr>
            <a:spLocks noChangeArrowheads="1"/>
          </p:cNvSpPr>
          <p:nvPr/>
        </p:nvSpPr>
        <p:spPr bwMode="auto">
          <a:xfrm>
            <a:off x="6100763" y="2801938"/>
            <a:ext cx="1568450" cy="385762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nl-BE" sz="1800" b="1">
                <a:latin typeface="Courier New" panose="02070309020205020404" pitchFamily="49" charset="0"/>
              </a:rPr>
              <a:t>0000009000</a:t>
            </a:r>
          </a:p>
        </p:txBody>
      </p:sp>
      <p:sp>
        <p:nvSpPr>
          <p:cNvPr id="696420" name="Rectangle 100"/>
          <p:cNvSpPr>
            <a:spLocks noChangeArrowheads="1"/>
          </p:cNvSpPr>
          <p:nvPr/>
        </p:nvSpPr>
        <p:spPr bwMode="auto">
          <a:xfrm>
            <a:off x="6113463" y="1785938"/>
            <a:ext cx="1568450" cy="385762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nl-BE" sz="1800" b="1">
                <a:latin typeface="Courier New" panose="02070309020205020404" pitchFamily="49" charset="0"/>
              </a:rPr>
              <a:t>0000000000</a:t>
            </a:r>
          </a:p>
        </p:txBody>
      </p:sp>
      <p:sp>
        <p:nvSpPr>
          <p:cNvPr id="696421" name="Rectangle 101"/>
          <p:cNvSpPr>
            <a:spLocks noChangeArrowheads="1"/>
          </p:cNvSpPr>
          <p:nvPr/>
        </p:nvSpPr>
        <p:spPr bwMode="auto">
          <a:xfrm>
            <a:off x="6100763" y="1785938"/>
            <a:ext cx="1568450" cy="385762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nl-BE" sz="1800" b="1">
                <a:latin typeface="Courier New" panose="02070309020205020404" pitchFamily="49" charset="0"/>
              </a:rPr>
              <a:t>0000000001</a:t>
            </a:r>
          </a:p>
        </p:txBody>
      </p:sp>
      <p:sp>
        <p:nvSpPr>
          <p:cNvPr id="696422" name="Rectangle 102"/>
          <p:cNvSpPr>
            <a:spLocks noChangeArrowheads="1"/>
          </p:cNvSpPr>
          <p:nvPr/>
        </p:nvSpPr>
        <p:spPr bwMode="auto">
          <a:xfrm>
            <a:off x="6100763" y="3424238"/>
            <a:ext cx="1568450" cy="385762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nl-BE" sz="1800" b="1">
                <a:latin typeface="Courier New" panose="02070309020205020404" pitchFamily="49" charset="0"/>
              </a:rPr>
              <a:t>0000000204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9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96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96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96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96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69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500" fill="hold"/>
                                        <p:tgtEl>
                                          <p:spTgt spid="69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96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96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500" fill="hold"/>
                                        <p:tgtEl>
                                          <p:spTgt spid="69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500" fill="hold"/>
                                        <p:tgtEl>
                                          <p:spTgt spid="69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96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96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964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964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500" fill="hold"/>
                                        <p:tgtEl>
                                          <p:spTgt spid="69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500" fill="hold"/>
                                        <p:tgtEl>
                                          <p:spTgt spid="69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96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96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96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96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500" fill="hold"/>
                                        <p:tgtEl>
                                          <p:spTgt spid="69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9" dur="500" fill="hold"/>
                                        <p:tgtEl>
                                          <p:spTgt spid="69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964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964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96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96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4" dur="500" fill="hold"/>
                                        <p:tgtEl>
                                          <p:spTgt spid="69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404" grpId="0" animBg="1"/>
      <p:bldP spid="696405" grpId="0" animBg="1"/>
      <p:bldP spid="696408" grpId="0" animBg="1"/>
      <p:bldP spid="696417" grpId="0" animBg="1"/>
      <p:bldP spid="696418" grpId="0" animBg="1"/>
      <p:bldP spid="696419" grpId="0" animBg="1"/>
      <p:bldP spid="696420" grpId="0" animBg="1"/>
      <p:bldP spid="696421" grpId="0" animBg="1"/>
      <p:bldP spid="6964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EBA41C0E-418C-469C-B4BD-4D96CFD078D0}" type="slidenum">
              <a:rPr kumimoji="0" lang="en-US" altLang="nl-BE" sz="1400">
                <a:solidFill>
                  <a:schemeClr val="hlink"/>
                </a:solidFill>
                <a:latin typeface="Arial" panose="020B0604020202020204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kumimoji="0" lang="en-US" altLang="nl-BE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nl-BE" smtClean="0"/>
              <a:t>Vraag 1 – iv</a:t>
            </a:r>
          </a:p>
        </p:txBody>
      </p:sp>
      <p:sp>
        <p:nvSpPr>
          <p:cNvPr id="6809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457200" indent="-457200">
              <a:buFont typeface="Monotype Sorts" pitchFamily="2" charset="2"/>
              <a:buNone/>
            </a:pPr>
            <a:r>
              <a:rPr lang="en-US" altLang="nl-BE" sz="1800" b="1" dirty="0" err="1" smtClean="0">
                <a:latin typeface="Courier New" panose="02070309020205020404" pitchFamily="49" charset="0"/>
              </a:rPr>
              <a:t>int</a:t>
            </a:r>
            <a:r>
              <a:rPr lang="en-US" altLang="nl-BE" sz="1800" b="1" dirty="0" smtClean="0">
                <a:latin typeface="Courier New" panose="02070309020205020404" pitchFamily="49" charset="0"/>
              </a:rPr>
              <a:t> * </a:t>
            </a:r>
            <a:r>
              <a:rPr lang="en-US" altLang="nl-BE" sz="1800" b="1" dirty="0" err="1" smtClean="0">
                <a:latin typeface="Courier New" panose="02070309020205020404" pitchFamily="49" charset="0"/>
              </a:rPr>
              <a:t>vakptr</a:t>
            </a:r>
            <a:r>
              <a:rPr lang="en-US" altLang="nl-BE" sz="1800" b="1" dirty="0" smtClean="0">
                <a:latin typeface="Courier New" panose="02070309020205020404" pitchFamily="49" charset="0"/>
              </a:rPr>
              <a:t>;</a:t>
            </a:r>
          </a:p>
          <a:p>
            <a:pPr marL="457200" indent="-457200">
              <a:buFont typeface="Monotype Sorts" pitchFamily="2" charset="2"/>
              <a:buNone/>
            </a:pPr>
            <a:r>
              <a:rPr lang="en-US" altLang="nl-BE" sz="1800" b="1" dirty="0" err="1" smtClean="0">
                <a:latin typeface="Courier New" panose="02070309020205020404" pitchFamily="49" charset="0"/>
              </a:rPr>
              <a:t>int</a:t>
            </a:r>
            <a:r>
              <a:rPr lang="en-US" altLang="nl-BE" sz="1800" b="1" dirty="0" smtClean="0">
                <a:latin typeface="Courier New" panose="02070309020205020404" pitchFamily="49" charset="0"/>
              </a:rPr>
              <a:t> </a:t>
            </a:r>
            <a:r>
              <a:rPr lang="en-US" altLang="nl-BE" sz="1800" b="1" dirty="0" err="1" smtClean="0">
                <a:latin typeface="Courier New" panose="02070309020205020404" pitchFamily="49" charset="0"/>
              </a:rPr>
              <a:t>vaknr</a:t>
            </a:r>
            <a:r>
              <a:rPr lang="en-US" altLang="nl-BE" sz="1800" b="1" dirty="0" smtClean="0">
                <a:latin typeface="Courier New" panose="02070309020205020404" pitchFamily="49" charset="0"/>
              </a:rPr>
              <a:t>[10];</a:t>
            </a:r>
          </a:p>
          <a:p>
            <a:pPr marL="457200" indent="-457200">
              <a:buFont typeface="Monotype Sorts" pitchFamily="2" charset="2"/>
              <a:buNone/>
            </a:pPr>
            <a:r>
              <a:rPr lang="en-US" altLang="nl-BE" sz="1800" b="1" dirty="0" err="1" smtClean="0">
                <a:latin typeface="Courier New" panose="02070309020205020404" pitchFamily="49" charset="0"/>
              </a:rPr>
              <a:t>int</a:t>
            </a:r>
            <a:r>
              <a:rPr lang="en-US" altLang="nl-BE" sz="1800" b="1" dirty="0" smtClean="0">
                <a:latin typeface="Courier New" panose="02070309020205020404" pitchFamily="49" charset="0"/>
              </a:rPr>
              <a:t> k;</a:t>
            </a:r>
          </a:p>
          <a:p>
            <a:pPr marL="457200" indent="-457200">
              <a:buFont typeface="Monotype Sorts" pitchFamily="2" charset="2"/>
              <a:buNone/>
            </a:pPr>
            <a:endParaRPr lang="en-US" altLang="nl-BE" sz="1800" b="1" dirty="0" smtClean="0">
              <a:latin typeface="Courier New" panose="02070309020205020404" pitchFamily="49" charset="0"/>
            </a:endParaRPr>
          </a:p>
          <a:p>
            <a:pPr marL="457200" indent="-457200">
              <a:buFont typeface="Monotype Sorts" pitchFamily="2" charset="2"/>
              <a:buNone/>
            </a:pPr>
            <a:endParaRPr lang="en-US" altLang="nl-BE" sz="1800" b="1" dirty="0" smtClean="0">
              <a:latin typeface="Courier New" panose="02070309020205020404" pitchFamily="49" charset="0"/>
            </a:endParaRPr>
          </a:p>
          <a:p>
            <a:pPr marL="457200" indent="-457200">
              <a:buFont typeface="Monotype Sorts" pitchFamily="2" charset="2"/>
              <a:buNone/>
            </a:pPr>
            <a:endParaRPr lang="en-US" altLang="nl-BE" sz="1800" b="1" dirty="0" smtClean="0">
              <a:latin typeface="Courier New" panose="02070309020205020404" pitchFamily="49" charset="0"/>
            </a:endParaRPr>
          </a:p>
          <a:p>
            <a:pPr marL="457200" indent="-457200">
              <a:buFont typeface="Monotype Sorts" pitchFamily="2" charset="2"/>
              <a:buNone/>
            </a:pPr>
            <a:endParaRPr lang="en-US" altLang="nl-BE" sz="1800" b="1" dirty="0" smtClean="0">
              <a:latin typeface="Courier New" panose="02070309020205020404" pitchFamily="49" charset="0"/>
            </a:endParaRPr>
          </a:p>
          <a:p>
            <a:pPr marL="457200" indent="-457200">
              <a:buFont typeface="Monotype Sorts" pitchFamily="2" charset="2"/>
              <a:buNone/>
            </a:pPr>
            <a:r>
              <a:rPr lang="en-US" altLang="nl-BE" sz="1800" b="1" dirty="0" err="1" smtClean="0">
                <a:latin typeface="Courier New" panose="02070309020205020404" pitchFamily="49" charset="0"/>
              </a:rPr>
              <a:t>vakptr</a:t>
            </a:r>
            <a:r>
              <a:rPr lang="en-US" altLang="nl-BE" sz="1800" b="1" dirty="0" smtClean="0">
                <a:latin typeface="Courier New" panose="02070309020205020404" pitchFamily="49" charset="0"/>
              </a:rPr>
              <a:t> = &amp;</a:t>
            </a:r>
            <a:r>
              <a:rPr lang="en-US" altLang="nl-BE" sz="1800" b="1" dirty="0" err="1" smtClean="0">
                <a:latin typeface="Courier New" panose="02070309020205020404" pitchFamily="49" charset="0"/>
              </a:rPr>
              <a:t>vaknr</a:t>
            </a:r>
            <a:r>
              <a:rPr lang="en-US" altLang="nl-BE" sz="1800" b="1" dirty="0" smtClean="0">
                <a:latin typeface="Courier New" panose="02070309020205020404" pitchFamily="49" charset="0"/>
              </a:rPr>
              <a:t>[k];</a:t>
            </a:r>
          </a:p>
          <a:p>
            <a:pPr marL="457200" indent="-457200">
              <a:buFont typeface="Monotype Sorts" pitchFamily="2" charset="2"/>
              <a:buNone/>
            </a:pPr>
            <a:endParaRPr lang="en-US" altLang="nl-BE" sz="1800" b="1" dirty="0" smtClean="0">
              <a:latin typeface="Courier New" panose="02070309020205020404" pitchFamily="49" charset="0"/>
            </a:endParaRPr>
          </a:p>
          <a:p>
            <a:pPr marL="457200" indent="-457200">
              <a:buFont typeface="Monotype Sorts" pitchFamily="2" charset="2"/>
              <a:buNone/>
            </a:pPr>
            <a:endParaRPr lang="en-US" altLang="nl-BE" sz="1800" b="1" dirty="0" smtClean="0">
              <a:latin typeface="Courier New" panose="02070309020205020404" pitchFamily="49" charset="0"/>
            </a:endParaRPr>
          </a:p>
          <a:p>
            <a:pPr marL="457200" indent="-457200">
              <a:buFont typeface="Monotype Sorts" pitchFamily="2" charset="2"/>
              <a:buNone/>
            </a:pPr>
            <a:r>
              <a:rPr lang="en-US" altLang="nl-BE" sz="1800" b="1" dirty="0" err="1" smtClean="0">
                <a:latin typeface="Courier New" panose="02070309020205020404" pitchFamily="49" charset="0"/>
              </a:rPr>
              <a:t>vaknr</a:t>
            </a:r>
            <a:r>
              <a:rPr lang="en-US" altLang="nl-BE" sz="1800" b="1" dirty="0" smtClean="0">
                <a:latin typeface="Courier New" panose="02070309020205020404" pitchFamily="49" charset="0"/>
              </a:rPr>
              <a:t>[k</a:t>
            </a:r>
            <a:r>
              <a:rPr lang="en-US" altLang="nl-BE" sz="1800" b="1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Courier New" panose="02070309020205020404" pitchFamily="49" charset="0"/>
              </a:rPr>
              <a:t>+6</a:t>
            </a:r>
            <a:r>
              <a:rPr lang="en-US" altLang="nl-BE" sz="1800" b="1" dirty="0" smtClean="0">
                <a:latin typeface="Courier New" panose="02070309020205020404" pitchFamily="49" charset="0"/>
              </a:rPr>
              <a:t>] = *</a:t>
            </a:r>
            <a:r>
              <a:rPr lang="en-US" altLang="nl-BE" sz="1800" b="1" dirty="0" err="1" smtClean="0">
                <a:latin typeface="Courier New" panose="02070309020205020404" pitchFamily="49" charset="0"/>
              </a:rPr>
              <a:t>vakptr</a:t>
            </a:r>
            <a:r>
              <a:rPr lang="en-US" altLang="nl-BE" sz="1800" b="1" dirty="0" smtClean="0">
                <a:latin typeface="Courier New" panose="02070309020205020404" pitchFamily="49" charset="0"/>
              </a:rPr>
              <a:t>;</a:t>
            </a:r>
          </a:p>
          <a:p>
            <a:pPr marL="457200" indent="-457200">
              <a:buFont typeface="Monotype Sorts" pitchFamily="2" charset="2"/>
              <a:buNone/>
            </a:pPr>
            <a:endParaRPr lang="en-US" altLang="nl-BE" sz="1800" b="1" dirty="0" smtClean="0">
              <a:latin typeface="Courier New" panose="02070309020205020404" pitchFamily="49" charset="0"/>
            </a:endParaRPr>
          </a:p>
        </p:txBody>
      </p:sp>
      <p:sp>
        <p:nvSpPr>
          <p:cNvPr id="681211" name="Rectangle 251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nl-BE" sz="2400" b="1" dirty="0" smtClean="0">
                <a:latin typeface="Courier New" panose="02070309020205020404" pitchFamily="49" charset="0"/>
              </a:rPr>
              <a:t>| k </a:t>
            </a:r>
            <a:r>
              <a:rPr lang="en-US" altLang="nl-BE" sz="2400" b="1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 R1</a:t>
            </a:r>
          </a:p>
          <a:p>
            <a:pPr>
              <a:buFont typeface="Monotype Sorts" pitchFamily="2" charset="2"/>
              <a:buNone/>
            </a:pPr>
            <a:r>
              <a:rPr lang="en-US" altLang="nl-BE" sz="2400" b="1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| </a:t>
            </a:r>
            <a:r>
              <a:rPr lang="en-US" altLang="nl-BE" sz="2400" b="1" dirty="0" err="1" smtClean="0">
                <a:latin typeface="Courier New" panose="02070309020205020404" pitchFamily="49" charset="0"/>
                <a:sym typeface="Wingdings" panose="05000000000000000000" pitchFamily="2" charset="2"/>
              </a:rPr>
              <a:t>vakptr</a:t>
            </a:r>
            <a:r>
              <a:rPr lang="en-US" altLang="nl-BE" sz="2400" b="1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  R2</a:t>
            </a:r>
          </a:p>
          <a:p>
            <a:pPr>
              <a:buFont typeface="Monotype Sorts" pitchFamily="2" charset="2"/>
              <a:buNone/>
            </a:pPr>
            <a:r>
              <a:rPr lang="en-US" altLang="nl-BE" sz="2400" b="1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| </a:t>
            </a:r>
            <a:r>
              <a:rPr lang="en-US" altLang="nl-BE" sz="2400" b="1" dirty="0" err="1" smtClean="0">
                <a:latin typeface="Courier New" panose="02070309020205020404" pitchFamily="49" charset="0"/>
                <a:sym typeface="Wingdings" panose="05000000000000000000" pitchFamily="2" charset="2"/>
              </a:rPr>
              <a:t>alleen</a:t>
            </a:r>
            <a:r>
              <a:rPr lang="en-US" altLang="nl-BE" sz="2400" b="1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 R0 </a:t>
            </a:r>
            <a:r>
              <a:rPr lang="en-US" altLang="nl-BE" sz="2400" b="1" dirty="0" err="1" smtClean="0">
                <a:latin typeface="Courier New" panose="02070309020205020404" pitchFamily="49" charset="0"/>
                <a:sym typeface="Wingdings" panose="05000000000000000000" pitchFamily="2" charset="2"/>
              </a:rPr>
              <a:t>wijzigen</a:t>
            </a:r>
            <a:endParaRPr lang="en-US" altLang="nl-BE" sz="2400" b="1" dirty="0" smtClean="0">
              <a:latin typeface="Courier New" panose="02070309020205020404" pitchFamily="49" charset="0"/>
              <a:sym typeface="Wingdings" panose="05000000000000000000" pitchFamily="2" charset="2"/>
            </a:endParaRPr>
          </a:p>
          <a:p>
            <a:pPr>
              <a:buFont typeface="Monotype Sorts" pitchFamily="2" charset="2"/>
              <a:buNone/>
            </a:pPr>
            <a:endParaRPr lang="en-US" altLang="nl-BE" sz="2400" b="1" dirty="0" smtClean="0">
              <a:latin typeface="Courier New" panose="02070309020205020404" pitchFamily="49" charset="0"/>
              <a:sym typeface="Wingdings" panose="05000000000000000000" pitchFamily="2" charset="2"/>
            </a:endParaRPr>
          </a:p>
          <a:p>
            <a:pPr>
              <a:buFont typeface="Monotype Sorts" pitchFamily="2" charset="2"/>
              <a:buNone/>
            </a:pPr>
            <a:endParaRPr lang="en-US" altLang="nl-BE" sz="2400" b="1" dirty="0" smtClean="0">
              <a:latin typeface="Courier New" panose="02070309020205020404" pitchFamily="49" charset="0"/>
              <a:sym typeface="Wingdings" panose="05000000000000000000" pitchFamily="2" charset="2"/>
            </a:endParaRPr>
          </a:p>
          <a:p>
            <a:pPr>
              <a:buFont typeface="Monotype Sorts" pitchFamily="2" charset="2"/>
              <a:buNone/>
            </a:pPr>
            <a:r>
              <a:rPr lang="en-US" altLang="nl-BE" sz="2400" b="1" dirty="0" err="1" smtClean="0">
                <a:latin typeface="Courier New" panose="02070309020205020404" pitchFamily="49" charset="0"/>
                <a:sym typeface="Wingdings" panose="05000000000000000000" pitchFamily="2" charset="2"/>
              </a:rPr>
              <a:t>HIA.a</a:t>
            </a:r>
            <a:r>
              <a:rPr lang="en-US" altLang="nl-BE" sz="2400" b="1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 R2,vaknr(R1)</a:t>
            </a:r>
          </a:p>
          <a:p>
            <a:pPr>
              <a:buFont typeface="Monotype Sorts" pitchFamily="2" charset="2"/>
              <a:buNone/>
            </a:pPr>
            <a:endParaRPr lang="en-US" altLang="nl-BE" sz="2400" b="1" dirty="0" smtClean="0">
              <a:latin typeface="Courier New" panose="02070309020205020404" pitchFamily="49" charset="0"/>
              <a:sym typeface="Wingdings" panose="05000000000000000000" pitchFamily="2" charset="2"/>
            </a:endParaRPr>
          </a:p>
          <a:p>
            <a:pPr>
              <a:buFont typeface="Monotype Sorts" pitchFamily="2" charset="2"/>
              <a:buNone/>
            </a:pPr>
            <a:r>
              <a:rPr lang="en-US" altLang="nl-BE" sz="2400" b="1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HIA   R0,0(R2)</a:t>
            </a:r>
          </a:p>
          <a:p>
            <a:pPr>
              <a:buFont typeface="Monotype Sorts" pitchFamily="2" charset="2"/>
              <a:buNone/>
            </a:pPr>
            <a:r>
              <a:rPr lang="en-US" altLang="nl-BE" sz="2400" b="1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BIG   R0,vaknr</a:t>
            </a:r>
            <a:r>
              <a:rPr lang="en-US" altLang="nl-BE" sz="2400" b="1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+6</a:t>
            </a:r>
            <a:r>
              <a:rPr lang="en-US" altLang="nl-BE" sz="2400" b="1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(R1)</a:t>
            </a:r>
            <a:endParaRPr lang="en-US" altLang="nl-BE" sz="2400" dirty="0" smtClean="0"/>
          </a:p>
        </p:txBody>
      </p:sp>
      <p:sp>
        <p:nvSpPr>
          <p:cNvPr id="6" name="Oval Callout 5"/>
          <p:cNvSpPr/>
          <p:nvPr/>
        </p:nvSpPr>
        <p:spPr bwMode="auto">
          <a:xfrm>
            <a:off x="292687" y="2586148"/>
            <a:ext cx="4371201" cy="995422"/>
          </a:xfrm>
          <a:prstGeom prst="wedgeEllipseCallout">
            <a:avLst>
              <a:gd name="adj1" fmla="val 55532"/>
              <a:gd name="adj2" fmla="val 155944"/>
            </a:avLst>
          </a:prstGeom>
          <a:solidFill>
            <a:schemeClr val="accent2"/>
          </a:solidFill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geen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.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omdat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b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wijzer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register!</a:t>
            </a:r>
            <a:endParaRPr kumimoji="0" lang="nl-BE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Oval Callout 6"/>
          <p:cNvSpPr/>
          <p:nvPr/>
        </p:nvSpPr>
        <p:spPr bwMode="auto">
          <a:xfrm>
            <a:off x="1316623" y="5781726"/>
            <a:ext cx="6967954" cy="995422"/>
          </a:xfrm>
          <a:prstGeom prst="wedgeEllipseCallout">
            <a:avLst>
              <a:gd name="adj1" fmla="val 39212"/>
              <a:gd name="adj2" fmla="val -92420"/>
            </a:avLst>
          </a:prstGeom>
          <a:solidFill>
            <a:schemeClr val="accent2"/>
          </a:solidFill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constante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deel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v/d) index: </a:t>
            </a:r>
            <a:b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adres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sz="2000" b="1" dirty="0">
                <a:solidFill>
                  <a:schemeClr val="bg2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+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sz="2000" b="1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constante</a:t>
            </a:r>
            <a:endParaRPr lang="nl-BE" sz="2000" b="1" dirty="0">
              <a:solidFill>
                <a:schemeClr val="bg2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8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81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2000" fill="hold"/>
                                        <p:tgtEl>
                                          <p:spTgt spid="68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500" fill="hold"/>
                                        <p:tgtEl>
                                          <p:spTgt spid="6809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81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81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2000" fill="hold"/>
                                        <p:tgtEl>
                                          <p:spTgt spid="6809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74824299-5C46-4C0D-9D0B-05B51ADCF475}" type="slidenum">
              <a:rPr kumimoji="0" lang="en-US" altLang="nl-BE" sz="1400">
                <a:solidFill>
                  <a:schemeClr val="hlink"/>
                </a:solidFill>
                <a:latin typeface="Arial" panose="020B0604020202020204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kumimoji="0" lang="en-US" altLang="nl-BE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nl-BE" smtClean="0"/>
              <a:t>Vraag 1 – v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47700" y="1435100"/>
            <a:ext cx="4038600" cy="4648200"/>
          </a:xfrm>
        </p:spPr>
        <p:txBody>
          <a:bodyPr/>
          <a:lstStyle/>
          <a:p>
            <a:pPr marL="457200" indent="-457200">
              <a:buFont typeface="Monotype Sorts" pitchFamily="2" charset="2"/>
              <a:buNone/>
            </a:pPr>
            <a:r>
              <a:rPr lang="nl-BE" altLang="nl-BE" sz="2000" b="1" smtClean="0">
                <a:latin typeface="Courier New" panose="02070309020205020404" pitchFamily="49" charset="0"/>
              </a:rPr>
              <a:t>/* Niet gelineariseerd */</a:t>
            </a:r>
          </a:p>
          <a:p>
            <a:pPr marL="457200" indent="-457200">
              <a:buFont typeface="Monotype Sorts" pitchFamily="2" charset="2"/>
              <a:buNone/>
            </a:pPr>
            <a:r>
              <a:rPr lang="nl-BE" altLang="nl-BE" sz="2000" b="1" smtClean="0">
                <a:latin typeface="Courier New" panose="02070309020205020404" pitchFamily="49" charset="0"/>
              </a:rPr>
              <a:t>int m[10][20];</a:t>
            </a:r>
          </a:p>
          <a:p>
            <a:pPr marL="457200" indent="-457200">
              <a:buFont typeface="Monotype Sorts" pitchFamily="2" charset="2"/>
              <a:buNone/>
            </a:pPr>
            <a:r>
              <a:rPr lang="nl-BE" altLang="nl-BE" sz="2000" b="1" smtClean="0">
                <a:latin typeface="Courier New" panose="02070309020205020404" pitchFamily="49" charset="0"/>
              </a:rPr>
              <a:t>int s,t;</a:t>
            </a:r>
          </a:p>
          <a:p>
            <a:pPr marL="457200" indent="-457200">
              <a:buFont typeface="Monotype Sorts" pitchFamily="2" charset="2"/>
              <a:buNone/>
            </a:pPr>
            <a:r>
              <a:rPr lang="nl-BE" altLang="nl-BE" sz="2000" b="1" smtClean="0">
                <a:latin typeface="Courier New" panose="02070309020205020404" pitchFamily="49" charset="0"/>
              </a:rPr>
              <a:t>void main() {</a:t>
            </a:r>
          </a:p>
          <a:p>
            <a:pPr marL="457200" indent="-457200">
              <a:buFont typeface="Monotype Sorts" pitchFamily="2" charset="2"/>
              <a:buNone/>
            </a:pPr>
            <a:r>
              <a:rPr lang="nl-BE" altLang="nl-BE" sz="2000" b="1" smtClean="0">
                <a:latin typeface="Courier New" panose="02070309020205020404" pitchFamily="49" charset="0"/>
              </a:rPr>
              <a:t>  ...</a:t>
            </a:r>
          </a:p>
          <a:p>
            <a:pPr marL="457200" indent="-457200">
              <a:buFont typeface="Monotype Sorts" pitchFamily="2" charset="2"/>
              <a:buNone/>
            </a:pPr>
            <a:r>
              <a:rPr lang="nl-BE" altLang="nl-BE" sz="2000" b="1" smtClean="0">
                <a:latin typeface="Courier New" panose="02070309020205020404" pitchFamily="49" charset="0"/>
              </a:rPr>
              <a:t>  </a:t>
            </a:r>
            <a:r>
              <a:rPr lang="de-DE" altLang="nl-BE" sz="2000" b="1" smtClean="0">
                <a:latin typeface="Courier New" panose="02070309020205020404" pitchFamily="49" charset="0"/>
              </a:rPr>
              <a:t>m[s+t-5][5*t-20*s] =   </a:t>
            </a:r>
            <a:br>
              <a:rPr lang="de-DE" altLang="nl-BE" sz="2000" b="1" smtClean="0">
                <a:latin typeface="Courier New" panose="02070309020205020404" pitchFamily="49" charset="0"/>
              </a:rPr>
            </a:br>
            <a:r>
              <a:rPr lang="de-DE" altLang="nl-BE" sz="2000" b="1" smtClean="0">
                <a:latin typeface="Courier New" panose="02070309020205020404" pitchFamily="49" charset="0"/>
              </a:rPr>
              <a:t>        getint();</a:t>
            </a:r>
            <a:endParaRPr lang="en-US" altLang="nl-BE" sz="2000" b="1" smtClean="0">
              <a:latin typeface="Courier New" panose="02070309020205020404" pitchFamily="49" charset="0"/>
            </a:endParaRPr>
          </a:p>
          <a:p>
            <a:pPr marL="457200" indent="-457200">
              <a:buFont typeface="Monotype Sorts" pitchFamily="2" charset="2"/>
              <a:buNone/>
            </a:pPr>
            <a:r>
              <a:rPr lang="en-US" altLang="nl-BE" sz="2000" b="1" smtClean="0">
                <a:latin typeface="Courier New" panose="02070309020205020404" pitchFamily="49" charset="0"/>
              </a:rPr>
              <a:t>  ...</a:t>
            </a:r>
          </a:p>
          <a:p>
            <a:pPr marL="457200" indent="-457200">
              <a:buFont typeface="Monotype Sorts" pitchFamily="2" charset="2"/>
              <a:buNone/>
            </a:pPr>
            <a:r>
              <a:rPr lang="en-US" altLang="nl-BE" sz="2000" b="1" smtClean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8197" name="Rectangle 250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nl-BE" altLang="nl-BE" sz="2000" b="1" dirty="0" smtClean="0">
                <a:latin typeface="Courier New" panose="02070309020205020404" pitchFamily="49" charset="0"/>
              </a:rPr>
              <a:t>/* </a:t>
            </a:r>
            <a:r>
              <a:rPr lang="nl-BE" altLang="nl-BE" sz="2000" b="1" dirty="0" err="1" smtClean="0">
                <a:latin typeface="Courier New" panose="02070309020205020404" pitchFamily="49" charset="0"/>
              </a:rPr>
              <a:t>gelineariseerd</a:t>
            </a:r>
            <a:r>
              <a:rPr lang="nl-BE" altLang="nl-BE" sz="2000" b="1" dirty="0" smtClean="0">
                <a:latin typeface="Courier New" panose="02070309020205020404" pitchFamily="49" charset="0"/>
              </a:rPr>
              <a:t> */</a:t>
            </a:r>
          </a:p>
          <a:p>
            <a:pPr>
              <a:buFont typeface="Monotype Sorts" pitchFamily="2" charset="2"/>
              <a:buNone/>
            </a:pPr>
            <a:r>
              <a:rPr lang="nl-BE" altLang="nl-BE" sz="2000" b="1" dirty="0" smtClean="0">
                <a:latin typeface="Courier New" panose="02070309020205020404" pitchFamily="49" charset="0"/>
              </a:rPr>
              <a:t>int M[…];</a:t>
            </a:r>
          </a:p>
          <a:p>
            <a:pPr>
              <a:buFont typeface="Monotype Sorts" pitchFamily="2" charset="2"/>
              <a:buNone/>
            </a:pPr>
            <a:r>
              <a:rPr lang="nl-BE" altLang="nl-BE" sz="2000" b="1" dirty="0" smtClean="0">
                <a:latin typeface="Courier New" panose="02070309020205020404" pitchFamily="49" charset="0"/>
              </a:rPr>
              <a:t>int </a:t>
            </a:r>
            <a:r>
              <a:rPr lang="nl-BE" altLang="nl-BE" sz="2000" b="1" dirty="0" err="1" smtClean="0">
                <a:latin typeface="Courier New" panose="02070309020205020404" pitchFamily="49" charset="0"/>
              </a:rPr>
              <a:t>s,t</a:t>
            </a:r>
            <a:r>
              <a:rPr lang="nl-BE" altLang="nl-BE" sz="2000" b="1" dirty="0" smtClean="0">
                <a:latin typeface="Courier New" panose="02070309020205020404" pitchFamily="49" charset="0"/>
              </a:rPr>
              <a:t>;</a:t>
            </a:r>
          </a:p>
          <a:p>
            <a:pPr>
              <a:buFont typeface="Monotype Sorts" pitchFamily="2" charset="2"/>
              <a:buNone/>
            </a:pPr>
            <a:r>
              <a:rPr lang="nl-BE" altLang="nl-BE" sz="2000" b="1" dirty="0" err="1" smtClean="0">
                <a:latin typeface="Courier New" panose="02070309020205020404" pitchFamily="49" charset="0"/>
              </a:rPr>
              <a:t>void</a:t>
            </a:r>
            <a:r>
              <a:rPr lang="nl-BE" altLang="nl-BE" sz="2000" b="1" dirty="0" smtClean="0">
                <a:latin typeface="Courier New" panose="02070309020205020404" pitchFamily="49" charset="0"/>
              </a:rPr>
              <a:t> </a:t>
            </a:r>
            <a:r>
              <a:rPr lang="nl-BE" altLang="nl-BE" sz="2000" b="1" dirty="0" err="1" smtClean="0">
                <a:latin typeface="Courier New" panose="02070309020205020404" pitchFamily="49" charset="0"/>
              </a:rPr>
              <a:t>main</a:t>
            </a:r>
            <a:r>
              <a:rPr lang="nl-BE" altLang="nl-BE" sz="2000" b="1" dirty="0" smtClean="0">
                <a:latin typeface="Courier New" panose="02070309020205020404" pitchFamily="49" charset="0"/>
              </a:rPr>
              <a:t>() {</a:t>
            </a:r>
          </a:p>
          <a:p>
            <a:pPr>
              <a:buFont typeface="Monotype Sorts" pitchFamily="2" charset="2"/>
              <a:buNone/>
            </a:pPr>
            <a:r>
              <a:rPr lang="nl-BE" altLang="nl-BE" sz="2000" b="1" dirty="0" smtClean="0">
                <a:latin typeface="Courier New" panose="02070309020205020404" pitchFamily="49" charset="0"/>
              </a:rPr>
              <a:t>  ...</a:t>
            </a:r>
          </a:p>
          <a:p>
            <a:pPr>
              <a:buFont typeface="Monotype Sorts" pitchFamily="2" charset="2"/>
              <a:buNone/>
            </a:pPr>
            <a:r>
              <a:rPr lang="nl-BE" altLang="nl-BE" sz="2000" b="1" dirty="0" smtClean="0">
                <a:latin typeface="Courier New" panose="02070309020205020404" pitchFamily="49" charset="0"/>
              </a:rPr>
              <a:t>  int </a:t>
            </a:r>
            <a:r>
              <a:rPr lang="nl-BE" altLang="nl-BE" sz="2000" b="1" dirty="0" err="1" smtClean="0">
                <a:latin typeface="Courier New" panose="02070309020205020404" pitchFamily="49" charset="0"/>
              </a:rPr>
              <a:t>z</a:t>
            </a:r>
            <a:r>
              <a:rPr lang="nl-BE" altLang="nl-BE" sz="2000" b="1" dirty="0" smtClean="0">
                <a:latin typeface="Courier New" panose="02070309020205020404" pitchFamily="49" charset="0"/>
              </a:rPr>
              <a:t> = …;</a:t>
            </a:r>
          </a:p>
          <a:p>
            <a:pPr>
              <a:buFont typeface="Monotype Sorts" pitchFamily="2" charset="2"/>
              <a:buNone/>
            </a:pPr>
            <a:r>
              <a:rPr lang="nl-BE" altLang="nl-BE" sz="2000" b="1" dirty="0" smtClean="0">
                <a:latin typeface="Courier New" panose="02070309020205020404" pitchFamily="49" charset="0"/>
              </a:rPr>
              <a:t>	M[</a:t>
            </a:r>
            <a:r>
              <a:rPr lang="nl-BE" altLang="nl-BE" sz="2000" b="1" dirty="0" err="1" smtClean="0">
                <a:latin typeface="Courier New" panose="02070309020205020404" pitchFamily="49" charset="0"/>
              </a:rPr>
              <a:t>z</a:t>
            </a:r>
            <a:r>
              <a:rPr lang="nl-BE" altLang="nl-BE" sz="2000" b="1" dirty="0" smtClean="0">
                <a:latin typeface="Courier New" panose="02070309020205020404" pitchFamily="49" charset="0"/>
              </a:rPr>
              <a:t>] = </a:t>
            </a:r>
            <a:r>
              <a:rPr lang="de-DE" altLang="nl-BE" sz="2000" b="1" dirty="0" err="1" smtClean="0">
                <a:latin typeface="Courier New" panose="02070309020205020404" pitchFamily="49" charset="0"/>
              </a:rPr>
              <a:t>getint</a:t>
            </a:r>
            <a:r>
              <a:rPr lang="de-DE" altLang="nl-BE" sz="2000" b="1" dirty="0" smtClean="0">
                <a:latin typeface="Courier New" panose="02070309020205020404" pitchFamily="49" charset="0"/>
              </a:rPr>
              <a:t>();</a:t>
            </a:r>
            <a:endParaRPr lang="en-US" altLang="nl-BE" sz="2000" b="1" dirty="0" smtClean="0">
              <a:latin typeface="Courier New" panose="02070309020205020404" pitchFamily="49" charset="0"/>
            </a:endParaRPr>
          </a:p>
          <a:p>
            <a:pPr>
              <a:buFont typeface="Monotype Sorts" pitchFamily="2" charset="2"/>
              <a:buNone/>
            </a:pPr>
            <a:r>
              <a:rPr lang="en-US" altLang="nl-BE" sz="2000" b="1" dirty="0" smtClean="0">
                <a:latin typeface="Courier New" panose="02070309020205020404" pitchFamily="49" charset="0"/>
              </a:rPr>
              <a:t>  ...</a:t>
            </a:r>
          </a:p>
          <a:p>
            <a:pPr>
              <a:buFont typeface="Monotype Sorts" pitchFamily="2" charset="2"/>
              <a:buNone/>
            </a:pPr>
            <a:r>
              <a:rPr lang="en-US" altLang="nl-BE" sz="2000" b="1" dirty="0" smtClean="0">
                <a:latin typeface="Courier New" panose="02070309020205020404" pitchFamily="49" charset="0"/>
              </a:rPr>
              <a:t>}</a:t>
            </a:r>
          </a:p>
          <a:p>
            <a:pPr>
              <a:buFont typeface="Monotype Sorts" pitchFamily="2" charset="2"/>
              <a:buNone/>
            </a:pPr>
            <a:endParaRPr lang="en-US" altLang="nl-BE" sz="2000" dirty="0" smtClean="0"/>
          </a:p>
        </p:txBody>
      </p:sp>
      <p:sp>
        <p:nvSpPr>
          <p:cNvPr id="682235" name="Text Box 251"/>
          <p:cNvSpPr txBox="1">
            <a:spLocks noChangeArrowheads="1"/>
          </p:cNvSpPr>
          <p:nvPr/>
        </p:nvSpPr>
        <p:spPr bwMode="auto">
          <a:xfrm>
            <a:off x="450818" y="4734342"/>
            <a:ext cx="8394763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9900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nl-BE" sz="2000" dirty="0">
                <a:solidFill>
                  <a:srgbClr val="A50021"/>
                </a:solidFill>
              </a:rPr>
              <a:t>m[</a:t>
            </a:r>
            <a:r>
              <a:rPr kumimoji="0" lang="en-US" altLang="nl-BE" sz="2000" dirty="0" err="1">
                <a:solidFill>
                  <a:srgbClr val="A50021"/>
                </a:solidFill>
              </a:rPr>
              <a:t>i</a:t>
            </a:r>
            <a:r>
              <a:rPr kumimoji="0" lang="en-US" altLang="nl-BE" sz="2000" dirty="0">
                <a:solidFill>
                  <a:srgbClr val="A50021"/>
                </a:solidFill>
              </a:rPr>
              <a:t>][j] </a:t>
            </a:r>
            <a:r>
              <a:rPr kumimoji="0" lang="en-US" altLang="nl-BE" sz="2000" dirty="0">
                <a:solidFill>
                  <a:srgbClr val="A50021"/>
                </a:solidFill>
                <a:sym typeface="Wingdings" panose="05000000000000000000" pitchFamily="2" charset="2"/>
              </a:rPr>
              <a:t> M[k]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nl-BE" sz="2000" dirty="0">
                <a:solidFill>
                  <a:srgbClr val="A50021"/>
                </a:solidFill>
                <a:sym typeface="Wingdings" panose="05000000000000000000" pitchFamily="2" charset="2"/>
              </a:rPr>
              <a:t>          </a:t>
            </a:r>
            <a:r>
              <a:rPr kumimoji="0" lang="en-US" altLang="nl-BE" sz="2000" dirty="0" smtClean="0">
                <a:solidFill>
                  <a:srgbClr val="A50021"/>
                </a:solidFill>
                <a:sym typeface="Wingdings" panose="05000000000000000000" pitchFamily="2" charset="2"/>
              </a:rPr>
              <a:t>	</a:t>
            </a:r>
            <a:r>
              <a:rPr kumimoji="0" lang="en-US" altLang="nl-BE" sz="2000" dirty="0" smtClean="0">
                <a:solidFill>
                  <a:srgbClr val="A50021"/>
                </a:solidFill>
              </a:rPr>
              <a:t>k </a:t>
            </a:r>
            <a:r>
              <a:rPr kumimoji="0" lang="en-US" altLang="nl-BE" sz="2000" dirty="0">
                <a:solidFill>
                  <a:srgbClr val="A50021"/>
                </a:solidFill>
              </a:rPr>
              <a:t>= </a:t>
            </a:r>
            <a:r>
              <a:rPr kumimoji="0" lang="en-US" altLang="nl-BE" sz="2000" dirty="0">
                <a:solidFill>
                  <a:srgbClr val="FF0000"/>
                </a:solidFill>
              </a:rPr>
              <a:t>20</a:t>
            </a:r>
            <a:r>
              <a:rPr kumimoji="0" lang="en-US" altLang="nl-BE" sz="2000" dirty="0">
                <a:solidFill>
                  <a:srgbClr val="A50021"/>
                </a:solidFill>
              </a:rPr>
              <a:t> * </a:t>
            </a:r>
            <a:r>
              <a:rPr kumimoji="0" lang="en-US" altLang="nl-BE" sz="2000" dirty="0" err="1">
                <a:solidFill>
                  <a:srgbClr val="A50021"/>
                </a:solidFill>
              </a:rPr>
              <a:t>i</a:t>
            </a:r>
            <a:r>
              <a:rPr kumimoji="0" lang="en-US" altLang="nl-BE" sz="2000" dirty="0">
                <a:solidFill>
                  <a:srgbClr val="A50021"/>
                </a:solidFill>
              </a:rPr>
              <a:t> + j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nl-BE" sz="2000" dirty="0" err="1" smtClean="0">
                <a:solidFill>
                  <a:schemeClr val="bg2"/>
                </a:solidFill>
              </a:rPr>
              <a:t>Dus</a:t>
            </a:r>
            <a:r>
              <a:rPr kumimoji="0" lang="en-US" altLang="nl-BE" sz="2000" dirty="0" smtClean="0">
                <a:solidFill>
                  <a:schemeClr val="bg2"/>
                </a:solidFill>
              </a:rPr>
              <a:t>:	z </a:t>
            </a:r>
            <a:r>
              <a:rPr kumimoji="0" lang="en-US" altLang="nl-BE" sz="2000" dirty="0">
                <a:solidFill>
                  <a:schemeClr val="bg2"/>
                </a:solidFill>
              </a:rPr>
              <a:t>= </a:t>
            </a:r>
            <a:r>
              <a:rPr kumimoji="0" lang="en-US" altLang="nl-BE" sz="2000" dirty="0">
                <a:solidFill>
                  <a:srgbClr val="FF0000"/>
                </a:solidFill>
              </a:rPr>
              <a:t>20 </a:t>
            </a:r>
            <a:r>
              <a:rPr kumimoji="0" lang="en-US" altLang="nl-BE" sz="2000" dirty="0"/>
              <a:t>* </a:t>
            </a:r>
            <a:r>
              <a:rPr kumimoji="0" lang="en-US" altLang="nl-BE" sz="2000" dirty="0">
                <a:solidFill>
                  <a:srgbClr val="A50021"/>
                </a:solidFill>
              </a:rPr>
              <a:t>(s+t-5)</a:t>
            </a:r>
            <a:r>
              <a:rPr kumimoji="0" lang="en-US" altLang="nl-BE" sz="2000" dirty="0"/>
              <a:t> + </a:t>
            </a:r>
            <a:r>
              <a:rPr kumimoji="0" lang="en-US" altLang="nl-BE" sz="2000" dirty="0">
                <a:solidFill>
                  <a:srgbClr val="A50021"/>
                </a:solidFill>
              </a:rPr>
              <a:t>(5*t – 20*s)</a:t>
            </a:r>
            <a:r>
              <a:rPr kumimoji="0" lang="en-US" altLang="nl-BE" sz="2000" dirty="0"/>
              <a:t> = </a:t>
            </a:r>
            <a:r>
              <a:rPr kumimoji="0" lang="en-US" altLang="nl-BE" sz="2000" dirty="0">
                <a:solidFill>
                  <a:schemeClr val="bg2"/>
                </a:solidFill>
              </a:rPr>
              <a:t>25 * t – 100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nl-BE" sz="2000" i="1" dirty="0" err="1" smtClean="0">
                <a:solidFill>
                  <a:schemeClr val="bg2"/>
                </a:solidFill>
              </a:rPr>
              <a:t>Mogelijk</a:t>
            </a:r>
            <a:r>
              <a:rPr kumimoji="0" lang="en-US" altLang="nl-BE" sz="2000" i="1" dirty="0" smtClean="0">
                <a:solidFill>
                  <a:schemeClr val="bg2"/>
                </a:solidFill>
              </a:rPr>
              <a:t> </a:t>
            </a:r>
            <a:r>
              <a:rPr kumimoji="0" lang="en-US" altLang="nl-BE" sz="2000" i="1" dirty="0" err="1" smtClean="0">
                <a:solidFill>
                  <a:schemeClr val="bg2"/>
                </a:solidFill>
              </a:rPr>
              <a:t>waarden</a:t>
            </a:r>
            <a:r>
              <a:rPr kumimoji="0" lang="en-US" altLang="nl-BE" sz="2000" i="1" dirty="0" smtClean="0">
                <a:solidFill>
                  <a:schemeClr val="bg2"/>
                </a:solidFill>
              </a:rPr>
              <a:t> </a:t>
            </a:r>
            <a:r>
              <a:rPr kumimoji="0" lang="en-US" altLang="nl-BE" sz="2000" i="1" dirty="0" err="1" smtClean="0">
                <a:solidFill>
                  <a:schemeClr val="bg2"/>
                </a:solidFill>
              </a:rPr>
              <a:t>voor</a:t>
            </a:r>
            <a:r>
              <a:rPr kumimoji="0" lang="en-US" altLang="nl-BE" sz="2000" i="1" dirty="0" smtClean="0">
                <a:solidFill>
                  <a:schemeClr val="bg2"/>
                </a:solidFill>
              </a:rPr>
              <a:t> t?</a:t>
            </a:r>
            <a:r>
              <a:rPr kumimoji="0" lang="en-US" altLang="nl-BE" sz="2000" dirty="0" smtClean="0"/>
              <a:t>	</a:t>
            </a:r>
            <a:r>
              <a:rPr kumimoji="0" lang="en-US" altLang="nl-BE" sz="2000" dirty="0" smtClean="0">
                <a:solidFill>
                  <a:schemeClr val="bg2"/>
                </a:solidFill>
              </a:rPr>
              <a:t>0 </a:t>
            </a:r>
            <a:r>
              <a:rPr kumimoji="0" lang="en-US" altLang="nl-BE" sz="2000" dirty="0">
                <a:solidFill>
                  <a:schemeClr val="bg2"/>
                </a:solidFill>
                <a:sym typeface="Symbol" panose="05050102010706020507" pitchFamily="18" charset="2"/>
              </a:rPr>
              <a:t></a:t>
            </a:r>
            <a:r>
              <a:rPr kumimoji="0" lang="en-US" altLang="nl-BE" sz="2000" dirty="0">
                <a:solidFill>
                  <a:schemeClr val="bg2"/>
                </a:solidFill>
              </a:rPr>
              <a:t> z </a:t>
            </a:r>
            <a:r>
              <a:rPr kumimoji="0" lang="en-US" altLang="nl-BE" sz="2400" dirty="0">
                <a:solidFill>
                  <a:schemeClr val="bg2"/>
                </a:solidFill>
                <a:sym typeface="Symbol" panose="05050102010706020507" pitchFamily="18" charset="2"/>
              </a:rPr>
              <a:t></a:t>
            </a:r>
            <a:r>
              <a:rPr kumimoji="0" lang="en-US" altLang="nl-BE" sz="2000" dirty="0">
                <a:solidFill>
                  <a:schemeClr val="bg2"/>
                </a:solidFill>
              </a:rPr>
              <a:t> 199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nl-BE" sz="2000" dirty="0" smtClean="0">
                <a:solidFill>
                  <a:schemeClr val="bg2"/>
                </a:solidFill>
              </a:rPr>
              <a:t>				0 </a:t>
            </a:r>
            <a:r>
              <a:rPr kumimoji="0" lang="en-US" altLang="nl-BE" sz="2400" dirty="0">
                <a:solidFill>
                  <a:schemeClr val="bg2"/>
                </a:solidFill>
                <a:sym typeface="Symbol" panose="05050102010706020507" pitchFamily="18" charset="2"/>
              </a:rPr>
              <a:t></a:t>
            </a:r>
            <a:r>
              <a:rPr kumimoji="0" lang="en-US" altLang="nl-BE" sz="2000" dirty="0">
                <a:solidFill>
                  <a:schemeClr val="bg2"/>
                </a:solidFill>
              </a:rPr>
              <a:t> 25 * t – 100 </a:t>
            </a:r>
            <a:r>
              <a:rPr kumimoji="0" lang="en-US" altLang="nl-BE" sz="2400" dirty="0">
                <a:solidFill>
                  <a:schemeClr val="bg2"/>
                </a:solidFill>
                <a:sym typeface="Symbol" panose="05050102010706020507" pitchFamily="18" charset="2"/>
              </a:rPr>
              <a:t></a:t>
            </a:r>
            <a:r>
              <a:rPr kumimoji="0" lang="en-US" altLang="nl-BE" sz="2000" dirty="0">
                <a:solidFill>
                  <a:schemeClr val="bg2"/>
                </a:solidFill>
              </a:rPr>
              <a:t> 199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nl-BE" sz="2000" dirty="0" smtClean="0">
                <a:solidFill>
                  <a:schemeClr val="bg2"/>
                </a:solidFill>
              </a:rPr>
              <a:t>				100 </a:t>
            </a:r>
            <a:r>
              <a:rPr kumimoji="0" lang="en-US" altLang="nl-BE" sz="2400" dirty="0">
                <a:solidFill>
                  <a:schemeClr val="bg2"/>
                </a:solidFill>
                <a:sym typeface="Symbol" panose="05050102010706020507" pitchFamily="18" charset="2"/>
              </a:rPr>
              <a:t></a:t>
            </a:r>
            <a:r>
              <a:rPr kumimoji="0" lang="en-US" altLang="nl-BE" sz="2000" dirty="0">
                <a:solidFill>
                  <a:schemeClr val="bg2"/>
                </a:solidFill>
              </a:rPr>
              <a:t> 25 * t </a:t>
            </a:r>
            <a:r>
              <a:rPr kumimoji="0" lang="en-US" altLang="nl-BE" sz="2400" dirty="0">
                <a:solidFill>
                  <a:schemeClr val="bg2"/>
                </a:solidFill>
                <a:sym typeface="Symbol" panose="05050102010706020507" pitchFamily="18" charset="2"/>
              </a:rPr>
              <a:t></a:t>
            </a:r>
            <a:r>
              <a:rPr kumimoji="0" lang="en-US" altLang="nl-BE" sz="2000" dirty="0">
                <a:solidFill>
                  <a:schemeClr val="bg2"/>
                </a:solidFill>
              </a:rPr>
              <a:t> </a:t>
            </a:r>
            <a:r>
              <a:rPr kumimoji="0" lang="en-US" altLang="nl-BE" sz="2000" dirty="0" smtClean="0">
                <a:solidFill>
                  <a:schemeClr val="bg2"/>
                </a:solidFill>
              </a:rPr>
              <a:t>299	</a:t>
            </a:r>
            <a:r>
              <a:rPr kumimoji="0" lang="en-US" altLang="nl-BE" sz="2000" dirty="0" smtClean="0">
                <a:solidFill>
                  <a:schemeClr val="bg2"/>
                </a:solidFill>
                <a:sym typeface="Wingdings" panose="05000000000000000000" pitchFamily="2" charset="2"/>
              </a:rPr>
              <a:t>    </a:t>
            </a:r>
            <a:r>
              <a:rPr kumimoji="0" lang="en-US" altLang="nl-BE" sz="2000" dirty="0" smtClean="0">
                <a:solidFill>
                  <a:schemeClr val="bg2"/>
                </a:solidFill>
              </a:rPr>
              <a:t>4 </a:t>
            </a:r>
            <a:r>
              <a:rPr kumimoji="0" lang="en-US" altLang="nl-BE" sz="2400" dirty="0">
                <a:solidFill>
                  <a:schemeClr val="bg2"/>
                </a:solidFill>
                <a:sym typeface="Symbol" panose="05050102010706020507" pitchFamily="18" charset="2"/>
              </a:rPr>
              <a:t></a:t>
            </a:r>
            <a:r>
              <a:rPr kumimoji="0" lang="en-US" altLang="nl-BE" sz="2000" dirty="0">
                <a:solidFill>
                  <a:schemeClr val="bg2"/>
                </a:solidFill>
              </a:rPr>
              <a:t> t </a:t>
            </a:r>
            <a:r>
              <a:rPr kumimoji="0" lang="en-US" altLang="nl-BE" sz="2400" dirty="0">
                <a:solidFill>
                  <a:schemeClr val="bg2"/>
                </a:solidFill>
                <a:sym typeface="Symbol" panose="05050102010706020507" pitchFamily="18" charset="2"/>
              </a:rPr>
              <a:t></a:t>
            </a:r>
            <a:r>
              <a:rPr kumimoji="0" lang="en-US" altLang="nl-BE" sz="2000" dirty="0">
                <a:solidFill>
                  <a:schemeClr val="bg2"/>
                </a:solidFill>
              </a:rPr>
              <a:t> 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82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82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82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82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82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82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223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nl-BE" smtClean="0"/>
              <a:t>Vraag 2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5969000" cy="4648200"/>
          </a:xfrm>
        </p:spPr>
        <p:txBody>
          <a:bodyPr/>
          <a:lstStyle/>
          <a:p>
            <a:r>
              <a:rPr lang="nl-BE" altLang="nl-BE" smtClean="0"/>
              <a:t>Hoofdprogramma</a:t>
            </a:r>
            <a:br>
              <a:rPr lang="nl-BE" altLang="nl-BE" smtClean="0"/>
            </a:br>
            <a:r>
              <a:rPr lang="nl-BE" altLang="nl-BE" smtClean="0"/>
              <a:t>+ functies</a:t>
            </a:r>
          </a:p>
          <a:p>
            <a:pPr lvl="1"/>
            <a:r>
              <a:rPr lang="nl-BE" altLang="nl-BE" smtClean="0"/>
              <a:t>Parameters en</a:t>
            </a:r>
            <a:br>
              <a:rPr lang="nl-BE" altLang="nl-BE" smtClean="0"/>
            </a:br>
            <a:r>
              <a:rPr lang="nl-BE" altLang="nl-BE" smtClean="0"/>
              <a:t>Lokale variabelen</a:t>
            </a:r>
          </a:p>
          <a:p>
            <a:pPr lvl="2"/>
            <a:r>
              <a:rPr lang="nl-BE" altLang="nl-BE" smtClean="0"/>
              <a:t>int en int *</a:t>
            </a:r>
          </a:p>
          <a:p>
            <a:pPr lvl="2"/>
            <a:r>
              <a:rPr lang="nl-BE" altLang="nl-BE" smtClean="0"/>
              <a:t>int [], int * [], int (*)[]</a:t>
            </a:r>
          </a:p>
          <a:p>
            <a:pPr lvl="2"/>
            <a:r>
              <a:rPr lang="nl-BE" altLang="nl-BE" smtClean="0"/>
              <a:t>struct, struct *</a:t>
            </a:r>
          </a:p>
          <a:p>
            <a:pPr lvl="2"/>
            <a:r>
              <a:rPr lang="nl-BE" altLang="nl-BE" smtClean="0"/>
              <a:t>struct [], struct * [] </a:t>
            </a:r>
          </a:p>
          <a:p>
            <a:pPr lvl="1"/>
            <a:r>
              <a:rPr lang="nl-BE" altLang="nl-BE" smtClean="0"/>
              <a:t>Resultaat</a:t>
            </a:r>
          </a:p>
          <a:p>
            <a:pPr lvl="2"/>
            <a:r>
              <a:rPr lang="nl-BE" altLang="nl-BE" smtClean="0"/>
              <a:t>int, int *</a:t>
            </a:r>
          </a:p>
          <a:p>
            <a:pPr lvl="2"/>
            <a:r>
              <a:rPr lang="nl-BE" altLang="nl-BE" smtClean="0"/>
              <a:t>void</a:t>
            </a:r>
          </a:p>
          <a:p>
            <a:pPr lvl="2"/>
            <a:r>
              <a:rPr lang="nl-BE" altLang="nl-BE" u="sng" smtClean="0"/>
              <a:t>GEEN</a:t>
            </a:r>
            <a:r>
              <a:rPr lang="nl-BE" altLang="nl-BE" smtClean="0"/>
              <a:t> struct</a:t>
            </a:r>
          </a:p>
        </p:txBody>
      </p:sp>
      <p:sp>
        <p:nvSpPr>
          <p:cNvPr id="9220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BE" altLang="nl-BE" smtClean="0"/>
              <a:t>C </a:t>
            </a:r>
            <a:r>
              <a:rPr lang="nl-BE" altLang="nl-BE" smtClean="0">
                <a:sym typeface="Wingdings" panose="05000000000000000000" pitchFamily="2" charset="2"/>
              </a:rPr>
              <a:t> Drama</a:t>
            </a:r>
          </a:p>
          <a:p>
            <a:r>
              <a:rPr lang="nl-BE" altLang="nl-BE" smtClean="0">
                <a:sym typeface="Wingdings" panose="05000000000000000000" pitchFamily="2" charset="2"/>
              </a:rPr>
              <a:t>Stappen:</a:t>
            </a:r>
          </a:p>
          <a:p>
            <a:pPr lvl="1"/>
            <a:r>
              <a:rPr lang="nl-BE" altLang="nl-BE" smtClean="0">
                <a:sym typeface="Wingdings" panose="05000000000000000000" pitchFamily="2" charset="2"/>
              </a:rPr>
              <a:t>Eerst AR tekenen</a:t>
            </a:r>
          </a:p>
          <a:p>
            <a:pPr lvl="1"/>
            <a:r>
              <a:rPr lang="nl-BE" altLang="nl-BE" smtClean="0">
                <a:sym typeface="Wingdings" panose="05000000000000000000" pitchFamily="2" charset="2"/>
              </a:rPr>
              <a:t>Daarna:</a:t>
            </a:r>
            <a:br>
              <a:rPr lang="nl-BE" altLang="nl-BE" smtClean="0">
                <a:sym typeface="Wingdings" panose="05000000000000000000" pitchFamily="2" charset="2"/>
              </a:rPr>
            </a:br>
            <a:r>
              <a:rPr lang="nl-BE" altLang="nl-BE" smtClean="0">
                <a:sym typeface="Wingdings" panose="05000000000000000000" pitchFamily="2" charset="2"/>
              </a:rPr>
              <a:t>toekenningstabel</a:t>
            </a:r>
            <a:br>
              <a:rPr lang="nl-BE" altLang="nl-BE" smtClean="0">
                <a:sym typeface="Wingdings" panose="05000000000000000000" pitchFamily="2" charset="2"/>
              </a:rPr>
            </a:br>
            <a:r>
              <a:rPr lang="nl-BE" altLang="nl-BE" smtClean="0">
                <a:sym typeface="Wingdings" panose="05000000000000000000" pitchFamily="2" charset="2"/>
              </a:rPr>
              <a:t>opstellen</a:t>
            </a:r>
          </a:p>
          <a:p>
            <a:pPr lvl="1"/>
            <a:r>
              <a:rPr lang="nl-BE" altLang="nl-BE" smtClean="0">
                <a:sym typeface="Wingdings" panose="05000000000000000000" pitchFamily="2" charset="2"/>
              </a:rPr>
              <a:t>Ten slotte:</a:t>
            </a:r>
            <a:br>
              <a:rPr lang="nl-BE" altLang="nl-BE" smtClean="0">
                <a:sym typeface="Wingdings" panose="05000000000000000000" pitchFamily="2" charset="2"/>
              </a:rPr>
            </a:br>
            <a:r>
              <a:rPr lang="nl-BE" altLang="nl-BE" smtClean="0">
                <a:sym typeface="Wingdings" panose="05000000000000000000" pitchFamily="2" charset="2"/>
              </a:rPr>
              <a:t>vertalen</a:t>
            </a:r>
          </a:p>
          <a:p>
            <a:pPr lvl="1"/>
            <a:r>
              <a:rPr lang="nl-BE" altLang="nl-BE" smtClean="0">
                <a:sym typeface="Wingdings" panose="05000000000000000000" pitchFamily="2" charset="2"/>
              </a:rPr>
              <a:t>Op elk onderdeel staan punten!</a:t>
            </a:r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32114FDD-920C-4C48-B7FF-6143A5BDF354}" type="slidenum">
              <a:rPr kumimoji="0" lang="en-US" altLang="nl-BE" sz="1400">
                <a:solidFill>
                  <a:schemeClr val="hlink"/>
                </a:solidFill>
                <a:latin typeface="Arial" panose="020B0604020202020204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kumimoji="0" lang="en-US" altLang="nl-BE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nl-BE" smtClean="0"/>
              <a:t>Te kennen leerstof voor test 1: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6997700" cy="4648200"/>
          </a:xfrm>
        </p:spPr>
        <p:txBody>
          <a:bodyPr/>
          <a:lstStyle/>
          <a:p>
            <a:r>
              <a:rPr lang="nl-BE" altLang="nl-BE" smtClean="0"/>
              <a:t>Hoofdstuk 1</a:t>
            </a:r>
          </a:p>
          <a:p>
            <a:pPr lvl="1"/>
            <a:r>
              <a:rPr lang="nl-BE" altLang="nl-BE" smtClean="0"/>
              <a:t>p. 1 </a:t>
            </a:r>
            <a:r>
              <a:rPr lang="nl-BE" altLang="nl-BE" smtClean="0">
                <a:sym typeface="Wingdings" panose="05000000000000000000" pitchFamily="2" charset="2"/>
              </a:rPr>
              <a:t> p. 196</a:t>
            </a:r>
          </a:p>
          <a:p>
            <a:pPr lvl="1"/>
            <a:r>
              <a:rPr lang="nl-BE" altLang="nl-BE" i="1" smtClean="0">
                <a:sym typeface="Wingdings" panose="05000000000000000000" pitchFamily="2" charset="2"/>
              </a:rPr>
              <a:t>Uitgezonderd</a:t>
            </a:r>
            <a:r>
              <a:rPr lang="nl-BE" altLang="nl-BE" smtClean="0">
                <a:sym typeface="Wingdings" panose="05000000000000000000" pitchFamily="2" charset="2"/>
              </a:rPr>
              <a:t>: </a:t>
            </a:r>
          </a:p>
          <a:p>
            <a:pPr lvl="2"/>
            <a:r>
              <a:rPr lang="nl-BE" altLang="nl-BE" smtClean="0">
                <a:sym typeface="Wingdings" panose="05000000000000000000" pitchFamily="2" charset="2"/>
              </a:rPr>
              <a:t>1.10.6 Functieresultaat via de stapel</a:t>
            </a:r>
          </a:p>
          <a:p>
            <a:pPr lvl="2"/>
            <a:r>
              <a:rPr lang="nl-BE" altLang="nl-BE" smtClean="0">
                <a:sym typeface="Wingdings" panose="05000000000000000000" pitchFamily="2" charset="2"/>
              </a:rPr>
              <a:t>“</a:t>
            </a:r>
            <a:r>
              <a:rPr lang="nl-BE" altLang="nl-BE" b="1" smtClean="0">
                <a:sym typeface="Wingdings" panose="05000000000000000000" pitchFamily="2" charset="2"/>
              </a:rPr>
              <a:t>Parameters voor het hoofdprogramma</a:t>
            </a:r>
            <a:r>
              <a:rPr lang="nl-BE" altLang="nl-BE" smtClean="0">
                <a:sym typeface="Wingdings" panose="05000000000000000000" pitchFamily="2" charset="2"/>
              </a:rPr>
              <a:t>”</a:t>
            </a:r>
          </a:p>
          <a:p>
            <a:pPr lvl="2"/>
            <a:r>
              <a:rPr lang="nl-BE" altLang="nl-BE" smtClean="0">
                <a:sym typeface="Wingdings" panose="05000000000000000000" pitchFamily="2" charset="2"/>
              </a:rPr>
              <a:t>1.12.4 Record als resultaat</a:t>
            </a: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E3A9D64E-F170-4219-B002-63D168B1CC2E}" type="slidenum">
              <a:rPr kumimoji="0" lang="en-US" altLang="nl-BE" sz="1400">
                <a:solidFill>
                  <a:schemeClr val="hlink"/>
                </a:solidFill>
                <a:latin typeface="Arial" panose="020B0604020202020204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kumimoji="0" lang="en-US" altLang="nl-BE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nl-BE" smtClean="0"/>
              <a:t>Test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altLang="nl-BE" dirty="0" smtClean="0"/>
              <a:t>2 vragen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BE" altLang="nl-BE" dirty="0" smtClean="0"/>
              <a:t> # kleinere vragen</a:t>
            </a:r>
          </a:p>
          <a:p>
            <a:pPr lvl="2"/>
            <a:r>
              <a:rPr lang="nl-BE" altLang="nl-BE" dirty="0" smtClean="0"/>
              <a:t> Ev. meerkeuzevraag + verantwoording</a:t>
            </a:r>
          </a:p>
          <a:p>
            <a:pPr lvl="2"/>
            <a:r>
              <a:rPr lang="nl-BE" altLang="nl-BE" dirty="0" smtClean="0"/>
              <a:t> Linearisatie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BE" altLang="nl-BE" dirty="0" smtClean="0"/>
              <a:t> C programma vertalen</a:t>
            </a:r>
          </a:p>
          <a:p>
            <a:r>
              <a:rPr lang="nl-BE" altLang="nl-BE" dirty="0" smtClean="0"/>
              <a:t>Conventies!</a:t>
            </a:r>
          </a:p>
          <a:p>
            <a:pPr lvl="1"/>
            <a:r>
              <a:rPr lang="nl-BE" altLang="nl-BE" dirty="0" smtClean="0"/>
              <a:t> Anders fout!</a:t>
            </a:r>
          </a:p>
          <a:p>
            <a:r>
              <a:rPr lang="nl-BE" altLang="nl-BE" dirty="0" smtClean="0"/>
              <a:t>Gesloten boek</a:t>
            </a:r>
          </a:p>
          <a:p>
            <a:pPr lvl="1"/>
            <a:r>
              <a:rPr lang="nl-BE" altLang="nl-BE" dirty="0" smtClean="0"/>
              <a:t> Formularium</a:t>
            </a:r>
          </a:p>
          <a:p>
            <a:r>
              <a:rPr lang="en-US" altLang="nl-BE" dirty="0" smtClean="0"/>
              <a:t>Op 4 </a:t>
            </a:r>
            <a:r>
              <a:rPr lang="en-US" altLang="nl-BE" dirty="0" err="1" smtClean="0"/>
              <a:t>punten</a:t>
            </a:r>
            <a:r>
              <a:rPr lang="en-US" altLang="nl-BE" dirty="0" smtClean="0"/>
              <a:t> (2de test op 6 </a:t>
            </a:r>
            <a:r>
              <a:rPr lang="en-US" altLang="nl-BE" dirty="0" err="1" smtClean="0"/>
              <a:t>punten</a:t>
            </a:r>
            <a:r>
              <a:rPr lang="en-US" altLang="nl-BE" dirty="0" smtClean="0"/>
              <a:t>)</a:t>
            </a:r>
            <a:endParaRPr lang="nl-BE" altLang="nl-BE" dirty="0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008CD35C-B3B3-41F7-8782-3F9711F5335A}" type="slidenum">
              <a:rPr kumimoji="0" lang="en-US" altLang="nl-BE" sz="1400">
                <a:solidFill>
                  <a:schemeClr val="hlink"/>
                </a:solidFill>
                <a:latin typeface="Arial" panose="020B0604020202020204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kumimoji="0" lang="en-US" altLang="nl-BE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4"/>
  <p:tag name="MMPROD_UIDATA" val="&lt;database version=&quot;7.0&quot;&gt;&lt;object type=&quot;1&quot; unique_id=&quot;10001&quot;&gt;&lt;object type=&quot;2&quot; unique_id=&quot;16428&quot;&gt;&lt;object type=&quot;3&quot; unique_id=&quot;16429&quot;&gt;&lt;property id=&quot;20148&quot; value=&quot;5&quot;/&gt;&lt;property id=&quot;20300&quot; value=&quot;Slide 1 - &amp;quot;SOCS&amp;quot;&quot;/&gt;&lt;property id=&quot;20307&quot; value=&quot;256&quot;/&gt;&lt;/object&gt;&lt;object type=&quot;3&quot; unique_id=&quot;16430&quot;&gt;&lt;property id=&quot;20148&quot; value=&quot;5&quot;/&gt;&lt;property id=&quot;20300&quot; value=&quot;Slide 2 - &amp;quot;Vraag 1 – i&amp;quot;&quot;/&gt;&lt;property id=&quot;20307&quot; value=&quot;624&quot;/&gt;&lt;/object&gt;&lt;object type=&quot;3&quot; unique_id=&quot;16431&quot;&gt;&lt;property id=&quot;20148&quot; value=&quot;5&quot;/&gt;&lt;property id=&quot;20300&quot; value=&quot;Slide 3 - &amp;quot;Vraag 1 – ii&amp;quot;&quot;/&gt;&lt;property id=&quot;20307&quot; value=&quot;636&quot;/&gt;&lt;/object&gt;&lt;object type=&quot;3&quot; unique_id=&quot;16432&quot;&gt;&lt;property id=&quot;20148&quot; value=&quot;5&quot;/&gt;&lt;property id=&quot;20300&quot; value=&quot;Slide 4 - &amp;quot;Vraag 1 – iii&amp;quot;&quot;/&gt;&lt;property id=&quot;20307&quot; value=&quot;635&quot;/&gt;&lt;/object&gt;&lt;object type=&quot;3&quot; unique_id=&quot;16433&quot;&gt;&lt;property id=&quot;20148&quot; value=&quot;5&quot;/&gt;&lt;property id=&quot;20300&quot; value=&quot;Slide 5 - &amp;quot;Vraag 1 – iv&amp;quot;&quot;/&gt;&lt;property id=&quot;20307&quot; value=&quot;625&quot;/&gt;&lt;/object&gt;&lt;object type=&quot;3&quot; unique_id=&quot;16434&quot;&gt;&lt;property id=&quot;20148&quot; value=&quot;5&quot;/&gt;&lt;property id=&quot;20300&quot; value=&quot;Slide 6 - &amp;quot;Vraag 1 – v&amp;quot;&quot;/&gt;&lt;property id=&quot;20307&quot; value=&quot;626&quot;/&gt;&lt;/object&gt;&lt;object type=&quot;3&quot; unique_id=&quot;16435&quot;&gt;&lt;property id=&quot;20148&quot; value=&quot;5&quot;/&gt;&lt;property id=&quot;20300&quot; value=&quot;Slide 7 - &amp;quot;Vraag 2&amp;quot;&quot;/&gt;&lt;property id=&quot;20307&quot; value=&quot;653&quot;/&gt;&lt;/object&gt;&lt;object type=&quot;3&quot; unique_id=&quot;16436&quot;&gt;&lt;property id=&quot;20148&quot; value=&quot;5&quot;/&gt;&lt;property id=&quot;20300&quot; value=&quot;Slide 8 - &amp;quot;Te kennen leerstof voor test 1:&amp;quot;&quot;/&gt;&lt;property id=&quot;20307&quot; value=&quot;654&quot;/&gt;&lt;/object&gt;&lt;object type=&quot;3&quot; unique_id=&quot;16437&quot;&gt;&lt;property id=&quot;20148&quot; value=&quot;5&quot;/&gt;&lt;property id=&quot;20300&quot; value=&quot;Slide 9 - &amp;quot;Test&amp;quot;&quot;/&gt;&lt;property id=&quot;20307&quot; value=&quot;655&quot;/&gt;&lt;/object&gt;&lt;object type=&quot;3&quot; unique_id=&quot;16438&quot;&gt;&lt;property id=&quot;20148&quot; value=&quot;5&quot;/&gt;&lt;property id=&quot;20300&quot; value=&quot;Slide 10&quot;/&gt;&lt;property id=&quot;20307&quot; value=&quot;633&quot;/&gt;&lt;/object&gt;&lt;/object&gt;&lt;object type=&quot;8&quot; unique_id=&quot;1645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2dekan">
  <a:themeElements>
    <a:clrScheme name="2dekan 1">
      <a:dk1>
        <a:srgbClr val="009999"/>
      </a:dk1>
      <a:lt1>
        <a:srgbClr val="FFFFFF"/>
      </a:lt1>
      <a:dk2>
        <a:srgbClr val="336699"/>
      </a:dk2>
      <a:lt2>
        <a:srgbClr val="010000"/>
      </a:lt2>
      <a:accent1>
        <a:srgbClr val="CCECFF"/>
      </a:accent1>
      <a:accent2>
        <a:srgbClr val="FFFFCC"/>
      </a:accent2>
      <a:accent3>
        <a:srgbClr val="FFFFFF"/>
      </a:accent3>
      <a:accent4>
        <a:srgbClr val="008282"/>
      </a:accent4>
      <a:accent5>
        <a:srgbClr val="E2F4FF"/>
      </a:accent5>
      <a:accent6>
        <a:srgbClr val="E7E7B9"/>
      </a:accent6>
      <a:hlink>
        <a:srgbClr val="FF9966"/>
      </a:hlink>
      <a:folHlink>
        <a:srgbClr val="FFFFCC"/>
      </a:folHlink>
    </a:clrScheme>
    <a:fontScheme name="2dekan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9900"/>
        </a:solidFill>
        <a:ln w="2857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9900"/>
        </a:solidFill>
        <a:ln w="2857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2dekan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dekan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dekan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C:\Temp\2dekan.ppt</Template>
  <TotalTime>30365</TotalTime>
  <Words>449</Words>
  <Application>Microsoft Office PowerPoint</Application>
  <PresentationFormat>On-screen Show (4:3)</PresentationFormat>
  <Paragraphs>204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Helvetica</vt:lpstr>
      <vt:lpstr>Arial</vt:lpstr>
      <vt:lpstr>Monotype Sorts</vt:lpstr>
      <vt:lpstr>Times New Roman</vt:lpstr>
      <vt:lpstr>Courier New</vt:lpstr>
      <vt:lpstr>Wingdings</vt:lpstr>
      <vt:lpstr>Symbol</vt:lpstr>
      <vt:lpstr>2dekan</vt:lpstr>
      <vt:lpstr>SOCS</vt:lpstr>
      <vt:lpstr>Vraag 1 – i</vt:lpstr>
      <vt:lpstr>Vraag 1 – ii</vt:lpstr>
      <vt:lpstr>Vraag 1 – iii</vt:lpstr>
      <vt:lpstr>Vraag 1 – iv</vt:lpstr>
      <vt:lpstr>Vraag 1 – v</vt:lpstr>
      <vt:lpstr>Vraag 2</vt:lpstr>
      <vt:lpstr>Te kennen leerstof voor test 1:</vt:lpstr>
      <vt:lpstr>Test</vt:lpstr>
      <vt:lpstr>PowerPoint Presentation</vt:lpstr>
    </vt:vector>
  </TitlesOfParts>
  <Company>K.U.Leuven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SOCS</dc:title>
  <dc:creator>Bart De Decker</dc:creator>
  <cp:lastModifiedBy>Bart De Decker</cp:lastModifiedBy>
  <cp:revision>340</cp:revision>
  <cp:lastPrinted>2013-10-23T22:44:05Z</cp:lastPrinted>
  <dcterms:created xsi:type="dcterms:W3CDTF">2000-03-27T08:29:43Z</dcterms:created>
  <dcterms:modified xsi:type="dcterms:W3CDTF">2016-10-28T09:37:13Z</dcterms:modified>
</cp:coreProperties>
</file>